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2" r:id="rId8"/>
    <p:sldId id="263" r:id="rId9"/>
    <p:sldId id="264" r:id="rId10"/>
    <p:sldId id="267" r:id="rId11"/>
    <p:sldId id="269" r:id="rId12"/>
    <p:sldId id="265" r:id="rId13"/>
    <p:sldId id="266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2" r:id="rId25"/>
    <p:sldId id="280" r:id="rId26"/>
    <p:sldId id="281" r:id="rId27"/>
    <p:sldId id="283" r:id="rId28"/>
    <p:sldId id="284" r:id="rId29"/>
    <p:sldId id="285" r:id="rId30"/>
    <p:sldId id="287" r:id="rId31"/>
    <p:sldId id="286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F7370C-BC4A-4D25-AEB5-1A104492352A}" v="121" dt="2020-03-17T16:46:14.0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ran Nikolić" userId="b17adc437b51beba" providerId="LiveId" clId="{32F7370C-BC4A-4D25-AEB5-1A104492352A}"/>
    <pc:docChg chg="undo custSel mod addSld delSld modSld sldOrd">
      <pc:chgData name="Goran Nikolić" userId="b17adc437b51beba" providerId="LiveId" clId="{32F7370C-BC4A-4D25-AEB5-1A104492352A}" dt="2020-03-17T16:46:59.692" v="10606" actId="20577"/>
      <pc:docMkLst>
        <pc:docMk/>
      </pc:docMkLst>
      <pc:sldChg chg="modSp add">
        <pc:chgData name="Goran Nikolić" userId="b17adc437b51beba" providerId="LiveId" clId="{32F7370C-BC4A-4D25-AEB5-1A104492352A}" dt="2020-03-17T10:07:17.777" v="25" actId="20577"/>
        <pc:sldMkLst>
          <pc:docMk/>
          <pc:sldMk cId="3548557329" sldId="257"/>
        </pc:sldMkLst>
        <pc:spChg chg="mod">
          <ac:chgData name="Goran Nikolić" userId="b17adc437b51beba" providerId="LiveId" clId="{32F7370C-BC4A-4D25-AEB5-1A104492352A}" dt="2020-03-17T10:07:17.777" v="25" actId="20577"/>
          <ac:spMkLst>
            <pc:docMk/>
            <pc:sldMk cId="3548557329" sldId="257"/>
            <ac:spMk id="2" creationId="{5EDF0D30-5BEB-47E1-9D3C-93A4FE7E5841}"/>
          </ac:spMkLst>
        </pc:spChg>
      </pc:sldChg>
      <pc:sldChg chg="add del">
        <pc:chgData name="Goran Nikolić" userId="b17adc437b51beba" providerId="LiveId" clId="{32F7370C-BC4A-4D25-AEB5-1A104492352A}" dt="2020-03-17T10:07:03.797" v="1"/>
        <pc:sldMkLst>
          <pc:docMk/>
          <pc:sldMk cId="4237464075" sldId="257"/>
        </pc:sldMkLst>
      </pc:sldChg>
      <pc:sldChg chg="modSp add">
        <pc:chgData name="Goran Nikolić" userId="b17adc437b51beba" providerId="LiveId" clId="{32F7370C-BC4A-4D25-AEB5-1A104492352A}" dt="2020-03-17T13:36:02.894" v="6233" actId="20577"/>
        <pc:sldMkLst>
          <pc:docMk/>
          <pc:sldMk cId="4124236620" sldId="258"/>
        </pc:sldMkLst>
        <pc:spChg chg="mod">
          <ac:chgData name="Goran Nikolić" userId="b17adc437b51beba" providerId="LiveId" clId="{32F7370C-BC4A-4D25-AEB5-1A104492352A}" dt="2020-03-17T13:36:02.894" v="6233" actId="20577"/>
          <ac:spMkLst>
            <pc:docMk/>
            <pc:sldMk cId="4124236620" sldId="258"/>
            <ac:spMk id="2" creationId="{32E34547-8858-48D3-B686-752F73FDCD43}"/>
          </ac:spMkLst>
        </pc:spChg>
        <pc:spChg chg="mod">
          <ac:chgData name="Goran Nikolić" userId="b17adc437b51beba" providerId="LiveId" clId="{32F7370C-BC4A-4D25-AEB5-1A104492352A}" dt="2020-03-17T10:45:36.063" v="1930" actId="113"/>
          <ac:spMkLst>
            <pc:docMk/>
            <pc:sldMk cId="4124236620" sldId="258"/>
            <ac:spMk id="3" creationId="{D135E803-D655-425E-BDEA-B40F62F00351}"/>
          </ac:spMkLst>
        </pc:spChg>
      </pc:sldChg>
      <pc:sldChg chg="modSp add">
        <pc:chgData name="Goran Nikolić" userId="b17adc437b51beba" providerId="LiveId" clId="{32F7370C-BC4A-4D25-AEB5-1A104492352A}" dt="2020-03-17T10:35:49.413" v="1188" actId="20577"/>
        <pc:sldMkLst>
          <pc:docMk/>
          <pc:sldMk cId="1101390811" sldId="259"/>
        </pc:sldMkLst>
        <pc:spChg chg="mod">
          <ac:chgData name="Goran Nikolić" userId="b17adc437b51beba" providerId="LiveId" clId="{32F7370C-BC4A-4D25-AEB5-1A104492352A}" dt="2020-03-17T10:35:49.413" v="1188" actId="20577"/>
          <ac:spMkLst>
            <pc:docMk/>
            <pc:sldMk cId="1101390811" sldId="259"/>
            <ac:spMk id="3" creationId="{DA118EEC-D414-40AD-8909-77462D7ADED2}"/>
          </ac:spMkLst>
        </pc:spChg>
      </pc:sldChg>
      <pc:sldChg chg="addSp delSp modSp add">
        <pc:chgData name="Goran Nikolić" userId="b17adc437b51beba" providerId="LiveId" clId="{32F7370C-BC4A-4D25-AEB5-1A104492352A}" dt="2020-03-17T16:38:54.392" v="10488" actId="20577"/>
        <pc:sldMkLst>
          <pc:docMk/>
          <pc:sldMk cId="839697723" sldId="260"/>
        </pc:sldMkLst>
        <pc:spChg chg="mod">
          <ac:chgData name="Goran Nikolić" userId="b17adc437b51beba" providerId="LiveId" clId="{32F7370C-BC4A-4D25-AEB5-1A104492352A}" dt="2020-03-17T10:39:23.768" v="1429" actId="20577"/>
          <ac:spMkLst>
            <pc:docMk/>
            <pc:sldMk cId="839697723" sldId="260"/>
            <ac:spMk id="2" creationId="{B053A59B-A847-478F-AB5A-F04C216962D1}"/>
          </ac:spMkLst>
        </pc:spChg>
        <pc:spChg chg="mod">
          <ac:chgData name="Goran Nikolić" userId="b17adc437b51beba" providerId="LiveId" clId="{32F7370C-BC4A-4D25-AEB5-1A104492352A}" dt="2020-03-17T16:38:54.392" v="10488" actId="20577"/>
          <ac:spMkLst>
            <pc:docMk/>
            <pc:sldMk cId="839697723" sldId="260"/>
            <ac:spMk id="3" creationId="{946C1E0F-E75F-44B8-96D1-3ED9334B7833}"/>
          </ac:spMkLst>
        </pc:spChg>
        <pc:cxnChg chg="add del mod">
          <ac:chgData name="Goran Nikolić" userId="b17adc437b51beba" providerId="LiveId" clId="{32F7370C-BC4A-4D25-AEB5-1A104492352A}" dt="2020-03-17T16:37:37.305" v="10414" actId="478"/>
          <ac:cxnSpMkLst>
            <pc:docMk/>
            <pc:sldMk cId="839697723" sldId="260"/>
            <ac:cxnSpMk id="5" creationId="{E2AF0ECF-BF77-4611-BD41-380D781301BD}"/>
          </ac:cxnSpMkLst>
        </pc:cxnChg>
      </pc:sldChg>
      <pc:sldChg chg="addSp modSp add mod setBg">
        <pc:chgData name="Goran Nikolić" userId="b17adc437b51beba" providerId="LiveId" clId="{32F7370C-BC4A-4D25-AEB5-1A104492352A}" dt="2020-03-17T13:37:10.904" v="6240" actId="14100"/>
        <pc:sldMkLst>
          <pc:docMk/>
          <pc:sldMk cId="2088172558" sldId="261"/>
        </pc:sldMkLst>
        <pc:spChg chg="mod">
          <ac:chgData name="Goran Nikolić" userId="b17adc437b51beba" providerId="LiveId" clId="{32F7370C-BC4A-4D25-AEB5-1A104492352A}" dt="2020-03-17T10:49:24.441" v="2132" actId="26606"/>
          <ac:spMkLst>
            <pc:docMk/>
            <pc:sldMk cId="2088172558" sldId="261"/>
            <ac:spMk id="2" creationId="{AB781753-2AE0-4F9B-AFAE-23818E4BD5E2}"/>
          </ac:spMkLst>
        </pc:spChg>
        <pc:spChg chg="mod">
          <ac:chgData name="Goran Nikolić" userId="b17adc437b51beba" providerId="LiveId" clId="{32F7370C-BC4A-4D25-AEB5-1A104492352A}" dt="2020-03-17T13:37:10.904" v="6240" actId="14100"/>
          <ac:spMkLst>
            <pc:docMk/>
            <pc:sldMk cId="2088172558" sldId="261"/>
            <ac:spMk id="3" creationId="{0ED644D9-3857-42F3-811B-50427403A68C}"/>
          </ac:spMkLst>
        </pc:spChg>
        <pc:spChg chg="add">
          <ac:chgData name="Goran Nikolić" userId="b17adc437b51beba" providerId="LiveId" clId="{32F7370C-BC4A-4D25-AEB5-1A104492352A}" dt="2020-03-17T10:49:24.441" v="2132" actId="26606"/>
          <ac:spMkLst>
            <pc:docMk/>
            <pc:sldMk cId="2088172558" sldId="261"/>
            <ac:spMk id="71" creationId="{4BC6FC45-D4D9-4025-91DA-272D318D372B}"/>
          </ac:spMkLst>
        </pc:spChg>
        <pc:spChg chg="add">
          <ac:chgData name="Goran Nikolić" userId="b17adc437b51beba" providerId="LiveId" clId="{32F7370C-BC4A-4D25-AEB5-1A104492352A}" dt="2020-03-17T10:49:24.441" v="2132" actId="26606"/>
          <ac:spMkLst>
            <pc:docMk/>
            <pc:sldMk cId="2088172558" sldId="261"/>
            <ac:spMk id="73" creationId="{EA284212-C175-4C82-B112-A5208F70CB53}"/>
          </ac:spMkLst>
        </pc:spChg>
        <pc:spChg chg="add">
          <ac:chgData name="Goran Nikolić" userId="b17adc437b51beba" providerId="LiveId" clId="{32F7370C-BC4A-4D25-AEB5-1A104492352A}" dt="2020-03-17T10:49:24.441" v="2132" actId="26606"/>
          <ac:spMkLst>
            <pc:docMk/>
            <pc:sldMk cId="2088172558" sldId="261"/>
            <ac:spMk id="75" creationId="{619EC706-8928-4DFD-8084-35D599EB434F}"/>
          </ac:spMkLst>
        </pc:spChg>
        <pc:picChg chg="add mod">
          <ac:chgData name="Goran Nikolić" userId="b17adc437b51beba" providerId="LiveId" clId="{32F7370C-BC4A-4D25-AEB5-1A104492352A}" dt="2020-03-17T10:49:24.441" v="2132" actId="26606"/>
          <ac:picMkLst>
            <pc:docMk/>
            <pc:sldMk cId="2088172558" sldId="261"/>
            <ac:picMk id="1026" creationId="{E3931C86-A95C-42C1-BEB3-D67CF8E977AF}"/>
          </ac:picMkLst>
        </pc:picChg>
      </pc:sldChg>
      <pc:sldChg chg="addSp delSp modSp add mod setBg">
        <pc:chgData name="Goran Nikolić" userId="b17adc437b51beba" providerId="LiveId" clId="{32F7370C-BC4A-4D25-AEB5-1A104492352A}" dt="2020-03-17T10:55:52.742" v="2234" actId="5793"/>
        <pc:sldMkLst>
          <pc:docMk/>
          <pc:sldMk cId="3569039161" sldId="262"/>
        </pc:sldMkLst>
        <pc:spChg chg="mod">
          <ac:chgData name="Goran Nikolić" userId="b17adc437b51beba" providerId="LiveId" clId="{32F7370C-BC4A-4D25-AEB5-1A104492352A}" dt="2020-03-17T10:55:52.742" v="2234" actId="5793"/>
          <ac:spMkLst>
            <pc:docMk/>
            <pc:sldMk cId="3569039161" sldId="262"/>
            <ac:spMk id="2" creationId="{520150F2-2836-4B10-A022-9A896D772B4C}"/>
          </ac:spMkLst>
        </pc:spChg>
        <pc:spChg chg="mod">
          <ac:chgData name="Goran Nikolić" userId="b17adc437b51beba" providerId="LiveId" clId="{32F7370C-BC4A-4D25-AEB5-1A104492352A}" dt="2020-03-17T10:55:41.627" v="2224" actId="26606"/>
          <ac:spMkLst>
            <pc:docMk/>
            <pc:sldMk cId="3569039161" sldId="262"/>
            <ac:spMk id="3" creationId="{6999203A-57C6-435D-89F1-7292179D4ADD}"/>
          </ac:spMkLst>
        </pc:spChg>
        <pc:spChg chg="add del">
          <ac:chgData name="Goran Nikolić" userId="b17adc437b51beba" providerId="LiveId" clId="{32F7370C-BC4A-4D25-AEB5-1A104492352A}" dt="2020-03-17T10:55:41.592" v="2223" actId="26606"/>
          <ac:spMkLst>
            <pc:docMk/>
            <pc:sldMk cId="3569039161" sldId="262"/>
            <ac:spMk id="8" creationId="{B66F8A2C-B8CF-4B20-9A73-2ADCF6302755}"/>
          </ac:spMkLst>
        </pc:spChg>
        <pc:spChg chg="add del">
          <ac:chgData name="Goran Nikolić" userId="b17adc437b51beba" providerId="LiveId" clId="{32F7370C-BC4A-4D25-AEB5-1A104492352A}" dt="2020-03-17T10:55:41.592" v="2223" actId="26606"/>
          <ac:spMkLst>
            <pc:docMk/>
            <pc:sldMk cId="3569039161" sldId="262"/>
            <ac:spMk id="10" creationId="{180C23B1-7427-4DF4-BFF1-60CD7E93BC5F}"/>
          </ac:spMkLst>
        </pc:spChg>
        <pc:spChg chg="add del">
          <ac:chgData name="Goran Nikolić" userId="b17adc437b51beba" providerId="LiveId" clId="{32F7370C-BC4A-4D25-AEB5-1A104492352A}" dt="2020-03-17T10:55:41.592" v="2223" actId="26606"/>
          <ac:spMkLst>
            <pc:docMk/>
            <pc:sldMk cId="3569039161" sldId="262"/>
            <ac:spMk id="12" creationId="{B5DD78E9-DE0D-47AF-A0DB-F475221E3DC7}"/>
          </ac:spMkLst>
        </pc:spChg>
        <pc:spChg chg="add del">
          <ac:chgData name="Goran Nikolić" userId="b17adc437b51beba" providerId="LiveId" clId="{32F7370C-BC4A-4D25-AEB5-1A104492352A}" dt="2020-03-17T10:55:41.592" v="2223" actId="26606"/>
          <ac:spMkLst>
            <pc:docMk/>
            <pc:sldMk cId="3569039161" sldId="262"/>
            <ac:spMk id="14" creationId="{A118D329-2010-4A15-B57C-429FFAE35B11}"/>
          </ac:spMkLst>
        </pc:spChg>
        <pc:spChg chg="add">
          <ac:chgData name="Goran Nikolić" userId="b17adc437b51beba" providerId="LiveId" clId="{32F7370C-BC4A-4D25-AEB5-1A104492352A}" dt="2020-03-17T10:55:41.627" v="2224" actId="26606"/>
          <ac:spMkLst>
            <pc:docMk/>
            <pc:sldMk cId="3569039161" sldId="262"/>
            <ac:spMk id="19" creationId="{6995F625-BE4F-4433-8290-5DF0E8589F50}"/>
          </ac:spMkLst>
        </pc:spChg>
        <pc:spChg chg="add">
          <ac:chgData name="Goran Nikolić" userId="b17adc437b51beba" providerId="LiveId" clId="{32F7370C-BC4A-4D25-AEB5-1A104492352A}" dt="2020-03-17T10:55:41.627" v="2224" actId="26606"/>
          <ac:spMkLst>
            <pc:docMk/>
            <pc:sldMk cId="3569039161" sldId="262"/>
            <ac:spMk id="21" creationId="{E836677E-F83B-4FAB-8095-8700763077D8}"/>
          </ac:spMkLst>
        </pc:spChg>
        <pc:spChg chg="add">
          <ac:chgData name="Goran Nikolić" userId="b17adc437b51beba" providerId="LiveId" clId="{32F7370C-BC4A-4D25-AEB5-1A104492352A}" dt="2020-03-17T10:55:41.627" v="2224" actId="26606"/>
          <ac:spMkLst>
            <pc:docMk/>
            <pc:sldMk cId="3569039161" sldId="262"/>
            <ac:spMk id="23" creationId="{655E224A-5F26-423E-949C-07A720F39A44}"/>
          </ac:spMkLst>
        </pc:spChg>
        <pc:spChg chg="add">
          <ac:chgData name="Goran Nikolić" userId="b17adc437b51beba" providerId="LiveId" clId="{32F7370C-BC4A-4D25-AEB5-1A104492352A}" dt="2020-03-17T10:55:41.627" v="2224" actId="26606"/>
          <ac:spMkLst>
            <pc:docMk/>
            <pc:sldMk cId="3569039161" sldId="262"/>
            <ac:spMk id="24" creationId="{A6F1DA18-4CA4-40CF-9ACA-105D8373B672}"/>
          </ac:spMkLst>
        </pc:spChg>
        <pc:spChg chg="add">
          <ac:chgData name="Goran Nikolić" userId="b17adc437b51beba" providerId="LiveId" clId="{32F7370C-BC4A-4D25-AEB5-1A104492352A}" dt="2020-03-17T10:55:41.627" v="2224" actId="26606"/>
          <ac:spMkLst>
            <pc:docMk/>
            <pc:sldMk cId="3569039161" sldId="262"/>
            <ac:spMk id="25" creationId="{7C6D1B74-744B-4231-97DB-86B4C9C5E2D3}"/>
          </ac:spMkLst>
        </pc:spChg>
        <pc:cxnChg chg="add del">
          <ac:chgData name="Goran Nikolić" userId="b17adc437b51beba" providerId="LiveId" clId="{32F7370C-BC4A-4D25-AEB5-1A104492352A}" dt="2020-03-17T10:55:41.592" v="2223" actId="26606"/>
          <ac:cxnSpMkLst>
            <pc:docMk/>
            <pc:sldMk cId="3569039161" sldId="262"/>
            <ac:cxnSpMk id="16" creationId="{994262BC-EE98-4BD6-82DB-4955E8DCC290}"/>
          </ac:cxnSpMkLst>
        </pc:cxnChg>
        <pc:cxnChg chg="add">
          <ac:chgData name="Goran Nikolić" userId="b17adc437b51beba" providerId="LiveId" clId="{32F7370C-BC4A-4D25-AEB5-1A104492352A}" dt="2020-03-17T10:55:41.627" v="2224" actId="26606"/>
          <ac:cxnSpMkLst>
            <pc:docMk/>
            <pc:sldMk cId="3569039161" sldId="262"/>
            <ac:cxnSpMk id="18" creationId="{ABC98C72-9EDD-4426-B45A-84E06A7CD22F}"/>
          </ac:cxnSpMkLst>
        </pc:cxnChg>
        <pc:cxnChg chg="add">
          <ac:chgData name="Goran Nikolić" userId="b17adc437b51beba" providerId="LiveId" clId="{32F7370C-BC4A-4D25-AEB5-1A104492352A}" dt="2020-03-17T10:55:41.627" v="2224" actId="26606"/>
          <ac:cxnSpMkLst>
            <pc:docMk/>
            <pc:sldMk cId="3569039161" sldId="262"/>
            <ac:cxnSpMk id="20" creationId="{44887186-EE44-4AD3-BEFE-3478B4537191}"/>
          </ac:cxnSpMkLst>
        </pc:cxnChg>
        <pc:cxnChg chg="add">
          <ac:chgData name="Goran Nikolić" userId="b17adc437b51beba" providerId="LiveId" clId="{32F7370C-BC4A-4D25-AEB5-1A104492352A}" dt="2020-03-17T10:55:41.627" v="2224" actId="26606"/>
          <ac:cxnSpMkLst>
            <pc:docMk/>
            <pc:sldMk cId="3569039161" sldId="262"/>
            <ac:cxnSpMk id="22" creationId="{58EECC4E-F1C0-4C09-A7FD-4D623DACCC4F}"/>
          </ac:cxnSpMkLst>
        </pc:cxnChg>
      </pc:sldChg>
      <pc:sldChg chg="addSp delSp modSp add mod setBg">
        <pc:chgData name="Goran Nikolić" userId="b17adc437b51beba" providerId="LiveId" clId="{32F7370C-BC4A-4D25-AEB5-1A104492352A}" dt="2020-03-17T11:10:37.888" v="2399" actId="20577"/>
        <pc:sldMkLst>
          <pc:docMk/>
          <pc:sldMk cId="2664770678" sldId="263"/>
        </pc:sldMkLst>
        <pc:spChg chg="mod">
          <ac:chgData name="Goran Nikolić" userId="b17adc437b51beba" providerId="LiveId" clId="{32F7370C-BC4A-4D25-AEB5-1A104492352A}" dt="2020-03-17T11:10:37.888" v="2399" actId="20577"/>
          <ac:spMkLst>
            <pc:docMk/>
            <pc:sldMk cId="2664770678" sldId="263"/>
            <ac:spMk id="2" creationId="{A401D6AA-4B96-43E5-A9D4-515A5AC6A4E5}"/>
          </ac:spMkLst>
        </pc:spChg>
        <pc:spChg chg="add del mod">
          <ac:chgData name="Goran Nikolić" userId="b17adc437b51beba" providerId="LiveId" clId="{32F7370C-BC4A-4D25-AEB5-1A104492352A}" dt="2020-03-17T10:57:48.057" v="2355" actId="26606"/>
          <ac:spMkLst>
            <pc:docMk/>
            <pc:sldMk cId="2664770678" sldId="263"/>
            <ac:spMk id="3" creationId="{83831C44-5871-4D1E-993C-06DCC949C06D}"/>
          </ac:spMkLst>
        </pc:spChg>
        <pc:spChg chg="add">
          <ac:chgData name="Goran Nikolić" userId="b17adc437b51beba" providerId="LiveId" clId="{32F7370C-BC4A-4D25-AEB5-1A104492352A}" dt="2020-03-17T10:57:48.057" v="2355" actId="26606"/>
          <ac:spMkLst>
            <pc:docMk/>
            <pc:sldMk cId="2664770678" sldId="263"/>
            <ac:spMk id="6" creationId="{A2AD6B69-E0A0-476D-9EE1-6B69F04C59F8}"/>
          </ac:spMkLst>
        </pc:spChg>
        <pc:spChg chg="add">
          <ac:chgData name="Goran Nikolić" userId="b17adc437b51beba" providerId="LiveId" clId="{32F7370C-BC4A-4D25-AEB5-1A104492352A}" dt="2020-03-17T10:57:48.057" v="2355" actId="26606"/>
          <ac:spMkLst>
            <pc:docMk/>
            <pc:sldMk cId="2664770678" sldId="263"/>
            <ac:spMk id="7" creationId="{16BE10A1-AD5F-4AB3-8A94-41D62B494ADB}"/>
          </ac:spMkLst>
        </pc:spChg>
        <pc:spChg chg="add">
          <ac:chgData name="Goran Nikolić" userId="b17adc437b51beba" providerId="LiveId" clId="{32F7370C-BC4A-4D25-AEB5-1A104492352A}" dt="2020-03-17T10:57:48.057" v="2355" actId="26606"/>
          <ac:spMkLst>
            <pc:docMk/>
            <pc:sldMk cId="2664770678" sldId="263"/>
            <ac:spMk id="8" creationId="{5684BFFE-6A90-4311-ACD5-B34177D46462}"/>
          </ac:spMkLst>
        </pc:spChg>
        <pc:spChg chg="add del">
          <ac:chgData name="Goran Nikolić" userId="b17adc437b51beba" providerId="LiveId" clId="{32F7370C-BC4A-4D25-AEB5-1A104492352A}" dt="2020-03-17T10:57:25.978" v="2326" actId="26606"/>
          <ac:spMkLst>
            <pc:docMk/>
            <pc:sldMk cId="2664770678" sldId="263"/>
            <ac:spMk id="10" creationId="{A2AD6B69-E0A0-476D-9EE1-6B69F04C59F8}"/>
          </ac:spMkLst>
        </pc:spChg>
        <pc:spChg chg="add del">
          <ac:chgData name="Goran Nikolić" userId="b17adc437b51beba" providerId="LiveId" clId="{32F7370C-BC4A-4D25-AEB5-1A104492352A}" dt="2020-03-17T10:57:25.978" v="2326" actId="26606"/>
          <ac:spMkLst>
            <pc:docMk/>
            <pc:sldMk cId="2664770678" sldId="263"/>
            <ac:spMk id="12" creationId="{16BE10A1-AD5F-4AB3-8A94-41D62B494ADB}"/>
          </ac:spMkLst>
        </pc:spChg>
        <pc:spChg chg="add del">
          <ac:chgData name="Goran Nikolić" userId="b17adc437b51beba" providerId="LiveId" clId="{32F7370C-BC4A-4D25-AEB5-1A104492352A}" dt="2020-03-17T10:57:25.978" v="2326" actId="26606"/>
          <ac:spMkLst>
            <pc:docMk/>
            <pc:sldMk cId="2664770678" sldId="263"/>
            <ac:spMk id="14" creationId="{5684BFFE-6A90-4311-ACD5-B34177D46462}"/>
          </ac:spMkLst>
        </pc:spChg>
        <pc:graphicFrameChg chg="add del">
          <ac:chgData name="Goran Nikolić" userId="b17adc437b51beba" providerId="LiveId" clId="{32F7370C-BC4A-4D25-AEB5-1A104492352A}" dt="2020-03-17T10:57:25.978" v="2326" actId="26606"/>
          <ac:graphicFrameMkLst>
            <pc:docMk/>
            <pc:sldMk cId="2664770678" sldId="263"/>
            <ac:graphicFrameMk id="5" creationId="{3B009E5A-AD94-4A0E-9029-D295CCD4BA97}"/>
          </ac:graphicFrameMkLst>
        </pc:graphicFrameChg>
        <pc:graphicFrameChg chg="add">
          <ac:chgData name="Goran Nikolić" userId="b17adc437b51beba" providerId="LiveId" clId="{32F7370C-BC4A-4D25-AEB5-1A104492352A}" dt="2020-03-17T10:57:48.057" v="2355" actId="26606"/>
          <ac:graphicFrameMkLst>
            <pc:docMk/>
            <pc:sldMk cId="2664770678" sldId="263"/>
            <ac:graphicFrameMk id="9" creationId="{AB9FE503-9C8C-4913-970E-9A2D333FD7F4}"/>
          </ac:graphicFrameMkLst>
        </pc:graphicFrameChg>
      </pc:sldChg>
      <pc:sldChg chg="addSp delSp modSp add">
        <pc:chgData name="Goran Nikolić" userId="b17adc437b51beba" providerId="LiveId" clId="{32F7370C-BC4A-4D25-AEB5-1A104492352A}" dt="2020-03-17T11:11:02.143" v="2411" actId="20577"/>
        <pc:sldMkLst>
          <pc:docMk/>
          <pc:sldMk cId="153892625" sldId="264"/>
        </pc:sldMkLst>
        <pc:spChg chg="mod">
          <ac:chgData name="Goran Nikolić" userId="b17adc437b51beba" providerId="LiveId" clId="{32F7370C-BC4A-4D25-AEB5-1A104492352A}" dt="2020-03-17T11:11:02.143" v="2411" actId="20577"/>
          <ac:spMkLst>
            <pc:docMk/>
            <pc:sldMk cId="153892625" sldId="264"/>
            <ac:spMk id="2" creationId="{A401D6AA-4B96-43E5-A9D4-515A5AC6A4E5}"/>
          </ac:spMkLst>
        </pc:spChg>
        <pc:spChg chg="add del">
          <ac:chgData name="Goran Nikolić" userId="b17adc437b51beba" providerId="LiveId" clId="{32F7370C-BC4A-4D25-AEB5-1A104492352A}" dt="2020-03-17T10:58:17.207" v="2368" actId="26606"/>
          <ac:spMkLst>
            <pc:docMk/>
            <pc:sldMk cId="153892625" sldId="264"/>
            <ac:spMk id="6" creationId="{A2AD6B69-E0A0-476D-9EE1-6B69F04C59F8}"/>
          </ac:spMkLst>
        </pc:spChg>
        <pc:spChg chg="add del">
          <ac:chgData name="Goran Nikolić" userId="b17adc437b51beba" providerId="LiveId" clId="{32F7370C-BC4A-4D25-AEB5-1A104492352A}" dt="2020-03-17T10:58:17.207" v="2368" actId="26606"/>
          <ac:spMkLst>
            <pc:docMk/>
            <pc:sldMk cId="153892625" sldId="264"/>
            <ac:spMk id="7" creationId="{16BE10A1-AD5F-4AB3-8A94-41D62B494ADB}"/>
          </ac:spMkLst>
        </pc:spChg>
        <pc:spChg chg="add del">
          <ac:chgData name="Goran Nikolić" userId="b17adc437b51beba" providerId="LiveId" clId="{32F7370C-BC4A-4D25-AEB5-1A104492352A}" dt="2020-03-17T10:58:17.207" v="2368" actId="26606"/>
          <ac:spMkLst>
            <pc:docMk/>
            <pc:sldMk cId="153892625" sldId="264"/>
            <ac:spMk id="8" creationId="{5684BFFE-6A90-4311-ACD5-B34177D46462}"/>
          </ac:spMkLst>
        </pc:spChg>
        <pc:spChg chg="add">
          <ac:chgData name="Goran Nikolić" userId="b17adc437b51beba" providerId="LiveId" clId="{32F7370C-BC4A-4D25-AEB5-1A104492352A}" dt="2020-03-17T10:58:17.207" v="2368" actId="26606"/>
          <ac:spMkLst>
            <pc:docMk/>
            <pc:sldMk cId="153892625" sldId="264"/>
            <ac:spMk id="11" creationId="{A2AD6B69-E0A0-476D-9EE1-6B69F04C59F8}"/>
          </ac:spMkLst>
        </pc:spChg>
        <pc:spChg chg="add">
          <ac:chgData name="Goran Nikolić" userId="b17adc437b51beba" providerId="LiveId" clId="{32F7370C-BC4A-4D25-AEB5-1A104492352A}" dt="2020-03-17T10:58:17.207" v="2368" actId="26606"/>
          <ac:spMkLst>
            <pc:docMk/>
            <pc:sldMk cId="153892625" sldId="264"/>
            <ac:spMk id="12" creationId="{16BE10A1-AD5F-4AB3-8A94-41D62B494ADB}"/>
          </ac:spMkLst>
        </pc:spChg>
        <pc:spChg chg="add">
          <ac:chgData name="Goran Nikolić" userId="b17adc437b51beba" providerId="LiveId" clId="{32F7370C-BC4A-4D25-AEB5-1A104492352A}" dt="2020-03-17T10:58:17.207" v="2368" actId="26606"/>
          <ac:spMkLst>
            <pc:docMk/>
            <pc:sldMk cId="153892625" sldId="264"/>
            <ac:spMk id="13" creationId="{5684BFFE-6A90-4311-ACD5-B34177D46462}"/>
          </ac:spMkLst>
        </pc:spChg>
        <pc:spChg chg="add del">
          <ac:chgData name="Goran Nikolić" userId="b17adc437b51beba" providerId="LiveId" clId="{32F7370C-BC4A-4D25-AEB5-1A104492352A}" dt="2020-03-17T10:58:12.437" v="2363" actId="26606"/>
          <ac:spMkLst>
            <pc:docMk/>
            <pc:sldMk cId="153892625" sldId="264"/>
            <ac:spMk id="14" creationId="{A2AD6B69-E0A0-476D-9EE1-6B69F04C59F8}"/>
          </ac:spMkLst>
        </pc:spChg>
        <pc:spChg chg="add del">
          <ac:chgData name="Goran Nikolić" userId="b17adc437b51beba" providerId="LiveId" clId="{32F7370C-BC4A-4D25-AEB5-1A104492352A}" dt="2020-03-17T10:58:12.437" v="2363" actId="26606"/>
          <ac:spMkLst>
            <pc:docMk/>
            <pc:sldMk cId="153892625" sldId="264"/>
            <ac:spMk id="16" creationId="{16BE10A1-AD5F-4AB3-8A94-41D62B494ADB}"/>
          </ac:spMkLst>
        </pc:spChg>
        <pc:spChg chg="add del">
          <ac:chgData name="Goran Nikolić" userId="b17adc437b51beba" providerId="LiveId" clId="{32F7370C-BC4A-4D25-AEB5-1A104492352A}" dt="2020-03-17T10:58:12.437" v="2363" actId="26606"/>
          <ac:spMkLst>
            <pc:docMk/>
            <pc:sldMk cId="153892625" sldId="264"/>
            <ac:spMk id="18" creationId="{5684BFFE-6A90-4311-ACD5-B34177D46462}"/>
          </ac:spMkLst>
        </pc:spChg>
        <pc:spChg chg="add del">
          <ac:chgData name="Goran Nikolić" userId="b17adc437b51beba" providerId="LiveId" clId="{32F7370C-BC4A-4D25-AEB5-1A104492352A}" dt="2020-03-17T10:58:14.542" v="2365" actId="26606"/>
          <ac:spMkLst>
            <pc:docMk/>
            <pc:sldMk cId="153892625" sldId="264"/>
            <ac:spMk id="20" creationId="{A2AD6B69-E0A0-476D-9EE1-6B69F04C59F8}"/>
          </ac:spMkLst>
        </pc:spChg>
        <pc:spChg chg="add del">
          <ac:chgData name="Goran Nikolić" userId="b17adc437b51beba" providerId="LiveId" clId="{32F7370C-BC4A-4D25-AEB5-1A104492352A}" dt="2020-03-17T10:58:14.542" v="2365" actId="26606"/>
          <ac:spMkLst>
            <pc:docMk/>
            <pc:sldMk cId="153892625" sldId="264"/>
            <ac:spMk id="21" creationId="{16BE10A1-AD5F-4AB3-8A94-41D62B494ADB}"/>
          </ac:spMkLst>
        </pc:spChg>
        <pc:spChg chg="add del">
          <ac:chgData name="Goran Nikolić" userId="b17adc437b51beba" providerId="LiveId" clId="{32F7370C-BC4A-4D25-AEB5-1A104492352A}" dt="2020-03-17T10:58:14.542" v="2365" actId="26606"/>
          <ac:spMkLst>
            <pc:docMk/>
            <pc:sldMk cId="153892625" sldId="264"/>
            <ac:spMk id="22" creationId="{5684BFFE-6A90-4311-ACD5-B34177D46462}"/>
          </ac:spMkLst>
        </pc:spChg>
        <pc:graphicFrameChg chg="mod modGraphic">
          <ac:chgData name="Goran Nikolić" userId="b17adc437b51beba" providerId="LiveId" clId="{32F7370C-BC4A-4D25-AEB5-1A104492352A}" dt="2020-03-17T10:58:17.207" v="2368" actId="26606"/>
          <ac:graphicFrameMkLst>
            <pc:docMk/>
            <pc:sldMk cId="153892625" sldId="264"/>
            <ac:graphicFrameMk id="9" creationId="{AB9FE503-9C8C-4913-970E-9A2D333FD7F4}"/>
          </ac:graphicFrameMkLst>
        </pc:graphicFrameChg>
      </pc:sldChg>
      <pc:sldChg chg="addSp delSp modSp add modAnim">
        <pc:chgData name="Goran Nikolić" userId="b17adc437b51beba" providerId="LiveId" clId="{32F7370C-BC4A-4D25-AEB5-1A104492352A}" dt="2020-03-17T16:40:37.490" v="10500"/>
        <pc:sldMkLst>
          <pc:docMk/>
          <pc:sldMk cId="3992141836" sldId="265"/>
        </pc:sldMkLst>
        <pc:spChg chg="mod">
          <ac:chgData name="Goran Nikolić" userId="b17adc437b51beba" providerId="LiveId" clId="{32F7370C-BC4A-4D25-AEB5-1A104492352A}" dt="2020-03-17T11:42:02.173" v="4450" actId="20577"/>
          <ac:spMkLst>
            <pc:docMk/>
            <pc:sldMk cId="3992141836" sldId="265"/>
            <ac:spMk id="2" creationId="{4C372453-891B-44BA-BD75-A4578D37BB65}"/>
          </ac:spMkLst>
        </pc:spChg>
        <pc:spChg chg="mod">
          <ac:chgData name="Goran Nikolić" userId="b17adc437b51beba" providerId="LiveId" clId="{32F7370C-BC4A-4D25-AEB5-1A104492352A}" dt="2020-03-17T15:48:59.859" v="10413" actId="207"/>
          <ac:spMkLst>
            <pc:docMk/>
            <pc:sldMk cId="3992141836" sldId="265"/>
            <ac:spMk id="3" creationId="{FE3430D9-E76C-4055-A382-13580F79B1D6}"/>
          </ac:spMkLst>
        </pc:spChg>
        <pc:spChg chg="add del mod">
          <ac:chgData name="Goran Nikolić" userId="b17adc437b51beba" providerId="LiveId" clId="{32F7370C-BC4A-4D25-AEB5-1A104492352A}" dt="2020-03-17T11:13:53.139" v="2592" actId="11529"/>
          <ac:spMkLst>
            <pc:docMk/>
            <pc:sldMk cId="3992141836" sldId="265"/>
            <ac:spMk id="4" creationId="{FE60E4F0-5DE7-45B3-8EBE-A3BBAED86F3E}"/>
          </ac:spMkLst>
        </pc:spChg>
        <pc:spChg chg="add del mod">
          <ac:chgData name="Goran Nikolić" userId="b17adc437b51beba" providerId="LiveId" clId="{32F7370C-BC4A-4D25-AEB5-1A104492352A}" dt="2020-03-17T11:14:16.698" v="2596" actId="11529"/>
          <ac:spMkLst>
            <pc:docMk/>
            <pc:sldMk cId="3992141836" sldId="265"/>
            <ac:spMk id="5" creationId="{53B78101-6F05-4F8E-88CC-3F1DA6412064}"/>
          </ac:spMkLst>
        </pc:spChg>
        <pc:spChg chg="add mod">
          <ac:chgData name="Goran Nikolić" userId="b17adc437b51beba" providerId="LiveId" clId="{32F7370C-BC4A-4D25-AEB5-1A104492352A}" dt="2020-03-17T11:15:18.539" v="2622" actId="1076"/>
          <ac:spMkLst>
            <pc:docMk/>
            <pc:sldMk cId="3992141836" sldId="265"/>
            <ac:spMk id="6" creationId="{B3F89148-22FA-4890-93A9-CAFD414A578D}"/>
          </ac:spMkLst>
        </pc:spChg>
        <pc:spChg chg="add del mod">
          <ac:chgData name="Goran Nikolić" userId="b17adc437b51beba" providerId="LiveId" clId="{32F7370C-BC4A-4D25-AEB5-1A104492352A}" dt="2020-03-17T11:15:07.739" v="2608" actId="11529"/>
          <ac:spMkLst>
            <pc:docMk/>
            <pc:sldMk cId="3992141836" sldId="265"/>
            <ac:spMk id="7" creationId="{946708E1-4470-4C9A-A0B5-068CA80B5D49}"/>
          </ac:spMkLst>
        </pc:spChg>
        <pc:spChg chg="add mod">
          <ac:chgData name="Goran Nikolić" userId="b17adc437b51beba" providerId="LiveId" clId="{32F7370C-BC4A-4D25-AEB5-1A104492352A}" dt="2020-03-17T11:15:43.848" v="2628" actId="207"/>
          <ac:spMkLst>
            <pc:docMk/>
            <pc:sldMk cId="3992141836" sldId="265"/>
            <ac:spMk id="8" creationId="{082A49EB-0F86-4A98-98EE-E5FDCE1EB304}"/>
          </ac:spMkLst>
        </pc:spChg>
        <pc:cxnChg chg="add mod">
          <ac:chgData name="Goran Nikolić" userId="b17adc437b51beba" providerId="LiveId" clId="{32F7370C-BC4A-4D25-AEB5-1A104492352A}" dt="2020-03-17T11:15:55.898" v="2630" actId="13822"/>
          <ac:cxnSpMkLst>
            <pc:docMk/>
            <pc:sldMk cId="3992141836" sldId="265"/>
            <ac:cxnSpMk id="10" creationId="{56529163-D5ED-4C29-B750-4377A0993599}"/>
          </ac:cxnSpMkLst>
        </pc:cxnChg>
        <pc:cxnChg chg="add mod">
          <ac:chgData name="Goran Nikolić" userId="b17adc437b51beba" providerId="LiveId" clId="{32F7370C-BC4A-4D25-AEB5-1A104492352A}" dt="2020-03-17T11:16:07.675" v="2632" actId="13822"/>
          <ac:cxnSpMkLst>
            <pc:docMk/>
            <pc:sldMk cId="3992141836" sldId="265"/>
            <ac:cxnSpMk id="12" creationId="{8D453719-CF6E-4997-B98A-ABC6EAFBE57F}"/>
          </ac:cxnSpMkLst>
        </pc:cxnChg>
      </pc:sldChg>
      <pc:sldChg chg="modSp add">
        <pc:chgData name="Goran Nikolić" userId="b17adc437b51beba" providerId="LiveId" clId="{32F7370C-BC4A-4D25-AEB5-1A104492352A}" dt="2020-03-17T16:41:00.905" v="10516" actId="1036"/>
        <pc:sldMkLst>
          <pc:docMk/>
          <pc:sldMk cId="813733340" sldId="266"/>
        </pc:sldMkLst>
        <pc:spChg chg="mod">
          <ac:chgData name="Goran Nikolić" userId="b17adc437b51beba" providerId="LiveId" clId="{32F7370C-BC4A-4D25-AEB5-1A104492352A}" dt="2020-03-17T16:41:00.905" v="10516" actId="1036"/>
          <ac:spMkLst>
            <pc:docMk/>
            <pc:sldMk cId="813733340" sldId="266"/>
            <ac:spMk id="2" creationId="{E3E1F9B0-A7FE-4A50-8463-CA76AFD701FE}"/>
          </ac:spMkLst>
        </pc:spChg>
        <pc:spChg chg="mod">
          <ac:chgData name="Goran Nikolić" userId="b17adc437b51beba" providerId="LiveId" clId="{32F7370C-BC4A-4D25-AEB5-1A104492352A}" dt="2020-03-17T11:42:41.957" v="4458" actId="14100"/>
          <ac:spMkLst>
            <pc:docMk/>
            <pc:sldMk cId="813733340" sldId="266"/>
            <ac:spMk id="3" creationId="{EECF4298-9672-4FEC-B039-89D456FC6C7F}"/>
          </ac:spMkLst>
        </pc:spChg>
      </pc:sldChg>
      <pc:sldChg chg="addSp delSp modSp add">
        <pc:chgData name="Goran Nikolić" userId="b17adc437b51beba" providerId="LiveId" clId="{32F7370C-BC4A-4D25-AEB5-1A104492352A}" dt="2020-03-17T11:23:53.977" v="2967" actId="14100"/>
        <pc:sldMkLst>
          <pc:docMk/>
          <pc:sldMk cId="2197594114" sldId="267"/>
        </pc:sldMkLst>
        <pc:spChg chg="mod">
          <ac:chgData name="Goran Nikolić" userId="b17adc437b51beba" providerId="LiveId" clId="{32F7370C-BC4A-4D25-AEB5-1A104492352A}" dt="2020-03-17T11:20:21.673" v="2953" actId="20577"/>
          <ac:spMkLst>
            <pc:docMk/>
            <pc:sldMk cId="2197594114" sldId="267"/>
            <ac:spMk id="2" creationId="{CDFCD5D8-723E-4A2F-B28D-8C1202FC6A3B}"/>
          </ac:spMkLst>
        </pc:spChg>
        <pc:spChg chg="del">
          <ac:chgData name="Goran Nikolić" userId="b17adc437b51beba" providerId="LiveId" clId="{32F7370C-BC4A-4D25-AEB5-1A104492352A}" dt="2020-03-17T11:21:08.382" v="2954"/>
          <ac:spMkLst>
            <pc:docMk/>
            <pc:sldMk cId="2197594114" sldId="267"/>
            <ac:spMk id="3" creationId="{22F6BB51-4B9C-466D-AF3D-59EAC8E41587}"/>
          </ac:spMkLst>
        </pc:spChg>
        <pc:picChg chg="add mod">
          <ac:chgData name="Goran Nikolić" userId="b17adc437b51beba" providerId="LiveId" clId="{32F7370C-BC4A-4D25-AEB5-1A104492352A}" dt="2020-03-17T11:21:12.356" v="2956" actId="27614"/>
          <ac:picMkLst>
            <pc:docMk/>
            <pc:sldMk cId="2197594114" sldId="267"/>
            <ac:picMk id="5" creationId="{5C28F231-94B3-4AFB-AFA7-CD2191B55167}"/>
          </ac:picMkLst>
        </pc:picChg>
        <pc:picChg chg="add mod">
          <ac:chgData name="Goran Nikolić" userId="b17adc437b51beba" providerId="LiveId" clId="{32F7370C-BC4A-4D25-AEB5-1A104492352A}" dt="2020-03-17T11:23:53.977" v="2967" actId="14100"/>
          <ac:picMkLst>
            <pc:docMk/>
            <pc:sldMk cId="2197594114" sldId="267"/>
            <ac:picMk id="7" creationId="{8A8DA082-A66B-4956-A059-A4278B1AAEDD}"/>
          </ac:picMkLst>
        </pc:picChg>
        <pc:picChg chg="add mod">
          <ac:chgData name="Goran Nikolić" userId="b17adc437b51beba" providerId="LiveId" clId="{32F7370C-BC4A-4D25-AEB5-1A104492352A}" dt="2020-03-17T11:23:44.384" v="2961" actId="1076"/>
          <ac:picMkLst>
            <pc:docMk/>
            <pc:sldMk cId="2197594114" sldId="267"/>
            <ac:picMk id="2050" creationId="{20557D74-0365-418D-BAD4-9606275FB1E9}"/>
          </ac:picMkLst>
        </pc:picChg>
      </pc:sldChg>
      <pc:sldChg chg="add del">
        <pc:chgData name="Goran Nikolić" userId="b17adc437b51beba" providerId="LiveId" clId="{32F7370C-BC4A-4D25-AEB5-1A104492352A}" dt="2020-03-17T11:24:12.308" v="2970" actId="2696"/>
        <pc:sldMkLst>
          <pc:docMk/>
          <pc:sldMk cId="721108075" sldId="268"/>
        </pc:sldMkLst>
      </pc:sldChg>
      <pc:sldChg chg="addSp delSp modSp add">
        <pc:chgData name="Goran Nikolić" userId="b17adc437b51beba" providerId="LiveId" clId="{32F7370C-BC4A-4D25-AEB5-1A104492352A}" dt="2020-03-17T16:39:54.246" v="10496" actId="20577"/>
        <pc:sldMkLst>
          <pc:docMk/>
          <pc:sldMk cId="2558133385" sldId="269"/>
        </pc:sldMkLst>
        <pc:spChg chg="mod">
          <ac:chgData name="Goran Nikolić" userId="b17adc437b51beba" providerId="LiveId" clId="{32F7370C-BC4A-4D25-AEB5-1A104492352A}" dt="2020-03-17T16:39:54.246" v="10496" actId="20577"/>
          <ac:spMkLst>
            <pc:docMk/>
            <pc:sldMk cId="2558133385" sldId="269"/>
            <ac:spMk id="2" creationId="{CDFCD5D8-723E-4A2F-B28D-8C1202FC6A3B}"/>
          </ac:spMkLst>
        </pc:spChg>
        <pc:spChg chg="add del mod">
          <ac:chgData name="Goran Nikolić" userId="b17adc437b51beba" providerId="LiveId" clId="{32F7370C-BC4A-4D25-AEB5-1A104492352A}" dt="2020-03-17T12:07:05.889" v="4482" actId="478"/>
          <ac:spMkLst>
            <pc:docMk/>
            <pc:sldMk cId="2558133385" sldId="269"/>
            <ac:spMk id="4" creationId="{AAEB3A33-97F3-42E3-9138-C8EDDB09992D}"/>
          </ac:spMkLst>
        </pc:spChg>
        <pc:spChg chg="add mod">
          <ac:chgData name="Goran Nikolić" userId="b17adc437b51beba" providerId="LiveId" clId="{32F7370C-BC4A-4D25-AEB5-1A104492352A}" dt="2020-03-17T12:14:56.309" v="4553" actId="1076"/>
          <ac:spMkLst>
            <pc:docMk/>
            <pc:sldMk cId="2558133385" sldId="269"/>
            <ac:spMk id="10" creationId="{A56A054C-0150-4A7A-86AE-05E77A1FA41F}"/>
          </ac:spMkLst>
        </pc:spChg>
        <pc:graphicFrameChg chg="add del mod">
          <ac:chgData name="Goran Nikolić" userId="b17adc437b51beba" providerId="LiveId" clId="{32F7370C-BC4A-4D25-AEB5-1A104492352A}" dt="2020-03-17T12:09:06.724" v="4489" actId="478"/>
          <ac:graphicFrameMkLst>
            <pc:docMk/>
            <pc:sldMk cId="2558133385" sldId="269"/>
            <ac:graphicFrameMk id="6" creationId="{CC01AAF1-C8F0-4502-8B61-9E6A097E0657}"/>
          </ac:graphicFrameMkLst>
        </pc:graphicFrameChg>
        <pc:picChg chg="del">
          <ac:chgData name="Goran Nikolić" userId="b17adc437b51beba" providerId="LiveId" clId="{32F7370C-BC4A-4D25-AEB5-1A104492352A}" dt="2020-03-17T11:59:42.024" v="4474" actId="478"/>
          <ac:picMkLst>
            <pc:docMk/>
            <pc:sldMk cId="2558133385" sldId="269"/>
            <ac:picMk id="5" creationId="{5C28F231-94B3-4AFB-AFA7-CD2191B55167}"/>
          </ac:picMkLst>
        </pc:picChg>
        <pc:picChg chg="del">
          <ac:chgData name="Goran Nikolić" userId="b17adc437b51beba" providerId="LiveId" clId="{32F7370C-BC4A-4D25-AEB5-1A104492352A}" dt="2020-03-17T12:06:58.407" v="4479" actId="478"/>
          <ac:picMkLst>
            <pc:docMk/>
            <pc:sldMk cId="2558133385" sldId="269"/>
            <ac:picMk id="7" creationId="{8A8DA082-A66B-4956-A059-A4278B1AAEDD}"/>
          </ac:picMkLst>
        </pc:picChg>
        <pc:picChg chg="del">
          <ac:chgData name="Goran Nikolić" userId="b17adc437b51beba" providerId="LiveId" clId="{32F7370C-BC4A-4D25-AEB5-1A104492352A}" dt="2020-03-17T12:07:00.266" v="4480" actId="478"/>
          <ac:picMkLst>
            <pc:docMk/>
            <pc:sldMk cId="2558133385" sldId="269"/>
            <ac:picMk id="2050" creationId="{20557D74-0365-418D-BAD4-9606275FB1E9}"/>
          </ac:picMkLst>
        </pc:picChg>
        <pc:cxnChg chg="add mod">
          <ac:chgData name="Goran Nikolić" userId="b17adc437b51beba" providerId="LiveId" clId="{32F7370C-BC4A-4D25-AEB5-1A104492352A}" dt="2020-03-17T12:14:12.585" v="4549" actId="1076"/>
          <ac:cxnSpMkLst>
            <pc:docMk/>
            <pc:sldMk cId="2558133385" sldId="269"/>
            <ac:cxnSpMk id="9" creationId="{D4843B35-1412-45FC-9DC4-0DEAF2FD7172}"/>
          </ac:cxnSpMkLst>
        </pc:cxnChg>
        <pc:cxnChg chg="add mod">
          <ac:chgData name="Goran Nikolić" userId="b17adc437b51beba" providerId="LiveId" clId="{32F7370C-BC4A-4D25-AEB5-1A104492352A}" dt="2020-03-17T12:20:00.013" v="4721" actId="14100"/>
          <ac:cxnSpMkLst>
            <pc:docMk/>
            <pc:sldMk cId="2558133385" sldId="269"/>
            <ac:cxnSpMk id="12" creationId="{BFADE916-9A74-44D8-9C03-40A00B1711F7}"/>
          </ac:cxnSpMkLst>
        </pc:cxnChg>
      </pc:sldChg>
      <pc:sldChg chg="addSp modSp add ord">
        <pc:chgData name="Goran Nikolić" userId="b17adc437b51beba" providerId="LiveId" clId="{32F7370C-BC4A-4D25-AEB5-1A104492352A}" dt="2020-03-17T12:21:38.085" v="4723"/>
        <pc:sldMkLst>
          <pc:docMk/>
          <pc:sldMk cId="1000385467" sldId="270"/>
        </pc:sldMkLst>
        <pc:spChg chg="mod">
          <ac:chgData name="Goran Nikolić" userId="b17adc437b51beba" providerId="LiveId" clId="{32F7370C-BC4A-4D25-AEB5-1A104492352A}" dt="2020-03-17T11:43:11.239" v="4470" actId="113"/>
          <ac:spMkLst>
            <pc:docMk/>
            <pc:sldMk cId="1000385467" sldId="270"/>
            <ac:spMk id="3" creationId="{4A99D917-C47C-43EA-9727-A103A93BED7B}"/>
          </ac:spMkLst>
        </pc:spChg>
        <pc:picChg chg="add mod">
          <ac:chgData name="Goran Nikolić" userId="b17adc437b51beba" providerId="LiveId" clId="{32F7370C-BC4A-4D25-AEB5-1A104492352A}" dt="2020-03-17T11:35:22.331" v="3692" actId="1076"/>
          <ac:picMkLst>
            <pc:docMk/>
            <pc:sldMk cId="1000385467" sldId="270"/>
            <ac:picMk id="3074" creationId="{C7884612-B19E-43E3-823B-C38A05119B17}"/>
          </ac:picMkLst>
        </pc:picChg>
      </pc:sldChg>
      <pc:sldChg chg="addSp modSp add mod setBg">
        <pc:chgData name="Goran Nikolić" userId="b17adc437b51beba" providerId="LiveId" clId="{32F7370C-BC4A-4D25-AEB5-1A104492352A}" dt="2020-03-17T16:41:47.243" v="10517" actId="20577"/>
        <pc:sldMkLst>
          <pc:docMk/>
          <pc:sldMk cId="182270236" sldId="271"/>
        </pc:sldMkLst>
        <pc:spChg chg="mod">
          <ac:chgData name="Goran Nikolić" userId="b17adc437b51beba" providerId="LiveId" clId="{32F7370C-BC4A-4D25-AEB5-1A104492352A}" dt="2020-03-17T11:37:00.179" v="3801" actId="113"/>
          <ac:spMkLst>
            <pc:docMk/>
            <pc:sldMk cId="182270236" sldId="271"/>
            <ac:spMk id="2" creationId="{F843CA1D-B984-40C5-A11E-6B4D178C3CB0}"/>
          </ac:spMkLst>
        </pc:spChg>
        <pc:spChg chg="mod">
          <ac:chgData name="Goran Nikolić" userId="b17adc437b51beba" providerId="LiveId" clId="{32F7370C-BC4A-4D25-AEB5-1A104492352A}" dt="2020-03-17T16:41:47.243" v="10517" actId="20577"/>
          <ac:spMkLst>
            <pc:docMk/>
            <pc:sldMk cId="182270236" sldId="271"/>
            <ac:spMk id="3" creationId="{DD070C62-F0D5-4280-8F0F-997FD2F097AC}"/>
          </ac:spMkLst>
        </pc:spChg>
        <pc:spChg chg="add">
          <ac:chgData name="Goran Nikolić" userId="b17adc437b51beba" providerId="LiveId" clId="{32F7370C-BC4A-4D25-AEB5-1A104492352A}" dt="2020-03-17T11:36:50.929" v="3800" actId="26606"/>
          <ac:spMkLst>
            <pc:docMk/>
            <pc:sldMk cId="182270236" sldId="271"/>
            <ac:spMk id="8" creationId="{A009E310-C7C2-4F23-B466-4417C8ED3B99}"/>
          </ac:spMkLst>
        </pc:spChg>
        <pc:spChg chg="add">
          <ac:chgData name="Goran Nikolić" userId="b17adc437b51beba" providerId="LiveId" clId="{32F7370C-BC4A-4D25-AEB5-1A104492352A}" dt="2020-03-17T11:36:50.929" v="3800" actId="26606"/>
          <ac:spMkLst>
            <pc:docMk/>
            <pc:sldMk cId="182270236" sldId="271"/>
            <ac:spMk id="10" creationId="{700D9C7C-2C5D-4FFF-83DE-742A88A9641C}"/>
          </ac:spMkLst>
        </pc:spChg>
        <pc:spChg chg="add">
          <ac:chgData name="Goran Nikolić" userId="b17adc437b51beba" providerId="LiveId" clId="{32F7370C-BC4A-4D25-AEB5-1A104492352A}" dt="2020-03-17T11:36:50.929" v="3800" actId="26606"/>
          <ac:spMkLst>
            <pc:docMk/>
            <pc:sldMk cId="182270236" sldId="271"/>
            <ac:spMk id="12" creationId="{A4C31FF5-F97E-4082-BFC5-A880DB9F3F00}"/>
          </ac:spMkLst>
        </pc:spChg>
        <pc:spChg chg="add">
          <ac:chgData name="Goran Nikolić" userId="b17adc437b51beba" providerId="LiveId" clId="{32F7370C-BC4A-4D25-AEB5-1A104492352A}" dt="2020-03-17T11:36:50.929" v="3800" actId="26606"/>
          <ac:spMkLst>
            <pc:docMk/>
            <pc:sldMk cId="182270236" sldId="271"/>
            <ac:spMk id="14" creationId="{6015B4CE-42DE-4E9B-B800-B5B8142E6FCB}"/>
          </ac:spMkLst>
        </pc:spChg>
      </pc:sldChg>
      <pc:sldChg chg="modSp add">
        <pc:chgData name="Goran Nikolić" userId="b17adc437b51beba" providerId="LiveId" clId="{32F7370C-BC4A-4D25-AEB5-1A104492352A}" dt="2020-03-17T13:31:04.360" v="5798" actId="20577"/>
        <pc:sldMkLst>
          <pc:docMk/>
          <pc:sldMk cId="1489126671" sldId="272"/>
        </pc:sldMkLst>
        <pc:spChg chg="mod">
          <ac:chgData name="Goran Nikolić" userId="b17adc437b51beba" providerId="LiveId" clId="{32F7370C-BC4A-4D25-AEB5-1A104492352A}" dt="2020-03-17T13:31:04.360" v="5798" actId="20577"/>
          <ac:spMkLst>
            <pc:docMk/>
            <pc:sldMk cId="1489126671" sldId="272"/>
            <ac:spMk id="3" creationId="{DD070C62-F0D5-4280-8F0F-997FD2F097AC}"/>
          </ac:spMkLst>
        </pc:spChg>
      </pc:sldChg>
      <pc:sldChg chg="addSp delSp modSp add mod setBg">
        <pc:chgData name="Goran Nikolić" userId="b17adc437b51beba" providerId="LiveId" clId="{32F7370C-BC4A-4D25-AEB5-1A104492352A}" dt="2020-03-17T16:42:27.711" v="10519" actId="20577"/>
        <pc:sldMkLst>
          <pc:docMk/>
          <pc:sldMk cId="3597209576" sldId="273"/>
        </pc:sldMkLst>
        <pc:spChg chg="mod">
          <ac:chgData name="Goran Nikolić" userId="b17adc437b51beba" providerId="LiveId" clId="{32F7370C-BC4A-4D25-AEB5-1A104492352A}" dt="2020-03-17T13:25:27.644" v="5243" actId="26606"/>
          <ac:spMkLst>
            <pc:docMk/>
            <pc:sldMk cId="3597209576" sldId="273"/>
            <ac:spMk id="2" creationId="{2564970A-A7C9-4EFB-9476-B2005510B635}"/>
          </ac:spMkLst>
        </pc:spChg>
        <pc:spChg chg="mod ord">
          <ac:chgData name="Goran Nikolić" userId="b17adc437b51beba" providerId="LiveId" clId="{32F7370C-BC4A-4D25-AEB5-1A104492352A}" dt="2020-03-17T16:42:27.711" v="10519" actId="20577"/>
          <ac:spMkLst>
            <pc:docMk/>
            <pc:sldMk cId="3597209576" sldId="273"/>
            <ac:spMk id="3" creationId="{57E02EF4-2840-4C77-85F8-24895A3F9E37}"/>
          </ac:spMkLst>
        </pc:spChg>
        <pc:spChg chg="add del">
          <ac:chgData name="Goran Nikolić" userId="b17adc437b51beba" providerId="LiveId" clId="{32F7370C-BC4A-4D25-AEB5-1A104492352A}" dt="2020-03-17T13:25:27.644" v="5243" actId="26606"/>
          <ac:spMkLst>
            <pc:docMk/>
            <pc:sldMk cId="3597209576" sldId="273"/>
            <ac:spMk id="10" creationId="{25397171-E233-4F26-9A8C-29C436537DC4}"/>
          </ac:spMkLst>
        </pc:spChg>
        <pc:spChg chg="add del">
          <ac:chgData name="Goran Nikolić" userId="b17adc437b51beba" providerId="LiveId" clId="{32F7370C-BC4A-4D25-AEB5-1A104492352A}" dt="2020-03-17T13:25:27.644" v="5243" actId="26606"/>
          <ac:spMkLst>
            <pc:docMk/>
            <pc:sldMk cId="3597209576" sldId="273"/>
            <ac:spMk id="12" creationId="{EA830B9C-C9EB-4D80-9552-AE9DE30758C9}"/>
          </ac:spMkLst>
        </pc:spChg>
        <pc:spChg chg="add del">
          <ac:chgData name="Goran Nikolić" userId="b17adc437b51beba" providerId="LiveId" clId="{32F7370C-BC4A-4D25-AEB5-1A104492352A}" dt="2020-03-17T13:25:26.133" v="5241" actId="26606"/>
          <ac:spMkLst>
            <pc:docMk/>
            <pc:sldMk cId="3597209576" sldId="273"/>
            <ac:spMk id="17" creationId="{25397171-E233-4F26-9A8C-29C436537DC4}"/>
          </ac:spMkLst>
        </pc:spChg>
        <pc:spChg chg="add del">
          <ac:chgData name="Goran Nikolić" userId="b17adc437b51beba" providerId="LiveId" clId="{32F7370C-BC4A-4D25-AEB5-1A104492352A}" dt="2020-03-17T13:25:26.133" v="5241" actId="26606"/>
          <ac:spMkLst>
            <pc:docMk/>
            <pc:sldMk cId="3597209576" sldId="273"/>
            <ac:spMk id="19" creationId="{EA830B9C-C9EB-4D80-9552-AE9DE30758C9}"/>
          </ac:spMkLst>
        </pc:spChg>
        <pc:spChg chg="add del">
          <ac:chgData name="Goran Nikolić" userId="b17adc437b51beba" providerId="LiveId" clId="{32F7370C-BC4A-4D25-AEB5-1A104492352A}" dt="2020-03-17T13:24:57.253" v="5221" actId="26606"/>
          <ac:spMkLst>
            <pc:docMk/>
            <pc:sldMk cId="3597209576" sldId="273"/>
            <ac:spMk id="24" creationId="{4BC6FC45-D4D9-4025-91DA-272D318D372B}"/>
          </ac:spMkLst>
        </pc:spChg>
        <pc:spChg chg="add del">
          <ac:chgData name="Goran Nikolić" userId="b17adc437b51beba" providerId="LiveId" clId="{32F7370C-BC4A-4D25-AEB5-1A104492352A}" dt="2020-03-17T13:24:57.253" v="5221" actId="26606"/>
          <ac:spMkLst>
            <pc:docMk/>
            <pc:sldMk cId="3597209576" sldId="273"/>
            <ac:spMk id="26" creationId="{EA284212-C175-4C82-B112-A5208F70CB53}"/>
          </ac:spMkLst>
        </pc:spChg>
        <pc:spChg chg="add del">
          <ac:chgData name="Goran Nikolić" userId="b17adc437b51beba" providerId="LiveId" clId="{32F7370C-BC4A-4D25-AEB5-1A104492352A}" dt="2020-03-17T13:24:57.253" v="5221" actId="26606"/>
          <ac:spMkLst>
            <pc:docMk/>
            <pc:sldMk cId="3597209576" sldId="273"/>
            <ac:spMk id="28" creationId="{619EC706-8928-4DFD-8084-35D599EB434F}"/>
          </ac:spMkLst>
        </pc:spChg>
        <pc:spChg chg="add del">
          <ac:chgData name="Goran Nikolić" userId="b17adc437b51beba" providerId="LiveId" clId="{32F7370C-BC4A-4D25-AEB5-1A104492352A}" dt="2020-03-17T13:24:58.738" v="5223" actId="26606"/>
          <ac:spMkLst>
            <pc:docMk/>
            <pc:sldMk cId="3597209576" sldId="273"/>
            <ac:spMk id="30" creationId="{B6EE7E08-B389-43E5-B019-1B0A8ACBBD93}"/>
          </ac:spMkLst>
        </pc:spChg>
        <pc:spChg chg="add del">
          <ac:chgData name="Goran Nikolić" userId="b17adc437b51beba" providerId="LiveId" clId="{32F7370C-BC4A-4D25-AEB5-1A104492352A}" dt="2020-03-17T13:24:58.738" v="5223" actId="26606"/>
          <ac:spMkLst>
            <pc:docMk/>
            <pc:sldMk cId="3597209576" sldId="273"/>
            <ac:spMk id="31" creationId="{E60D94A5-8A09-4BAB-8F7C-69BC34C54DDE}"/>
          </ac:spMkLst>
        </pc:spChg>
        <pc:spChg chg="add del">
          <ac:chgData name="Goran Nikolić" userId="b17adc437b51beba" providerId="LiveId" clId="{32F7370C-BC4A-4D25-AEB5-1A104492352A}" dt="2020-03-17T13:24:58.738" v="5223" actId="26606"/>
          <ac:spMkLst>
            <pc:docMk/>
            <pc:sldMk cId="3597209576" sldId="273"/>
            <ac:spMk id="32" creationId="{7A1AE32B-3A6E-4C5E-8FEB-73861B9A26B5}"/>
          </ac:spMkLst>
        </pc:spChg>
        <pc:spChg chg="add del">
          <ac:chgData name="Goran Nikolić" userId="b17adc437b51beba" providerId="LiveId" clId="{32F7370C-BC4A-4D25-AEB5-1A104492352A}" dt="2020-03-17T13:25:01.843" v="5225" actId="26606"/>
          <ac:spMkLst>
            <pc:docMk/>
            <pc:sldMk cId="3597209576" sldId="273"/>
            <ac:spMk id="34" creationId="{4BC6FC45-D4D9-4025-91DA-272D318D372B}"/>
          </ac:spMkLst>
        </pc:spChg>
        <pc:spChg chg="add del">
          <ac:chgData name="Goran Nikolić" userId="b17adc437b51beba" providerId="LiveId" clId="{32F7370C-BC4A-4D25-AEB5-1A104492352A}" dt="2020-03-17T13:25:01.843" v="5225" actId="26606"/>
          <ac:spMkLst>
            <pc:docMk/>
            <pc:sldMk cId="3597209576" sldId="273"/>
            <ac:spMk id="35" creationId="{EA284212-C175-4C82-B112-A5208F70CB53}"/>
          </ac:spMkLst>
        </pc:spChg>
        <pc:spChg chg="add del">
          <ac:chgData name="Goran Nikolić" userId="b17adc437b51beba" providerId="LiveId" clId="{32F7370C-BC4A-4D25-AEB5-1A104492352A}" dt="2020-03-17T13:25:01.843" v="5225" actId="26606"/>
          <ac:spMkLst>
            <pc:docMk/>
            <pc:sldMk cId="3597209576" sldId="273"/>
            <ac:spMk id="36" creationId="{619EC706-8928-4DFD-8084-35D599EB434F}"/>
          </ac:spMkLst>
        </pc:spChg>
        <pc:spChg chg="add del">
          <ac:chgData name="Goran Nikolić" userId="b17adc437b51beba" providerId="LiveId" clId="{32F7370C-BC4A-4D25-AEB5-1A104492352A}" dt="2020-03-17T13:25:03.723" v="5227" actId="26606"/>
          <ac:spMkLst>
            <pc:docMk/>
            <pc:sldMk cId="3597209576" sldId="273"/>
            <ac:spMk id="38" creationId="{B6EE7E08-B389-43E5-B019-1B0A8ACBBD93}"/>
          </ac:spMkLst>
        </pc:spChg>
        <pc:spChg chg="add del">
          <ac:chgData name="Goran Nikolić" userId="b17adc437b51beba" providerId="LiveId" clId="{32F7370C-BC4A-4D25-AEB5-1A104492352A}" dt="2020-03-17T13:25:03.723" v="5227" actId="26606"/>
          <ac:spMkLst>
            <pc:docMk/>
            <pc:sldMk cId="3597209576" sldId="273"/>
            <ac:spMk id="39" creationId="{E60D94A5-8A09-4BAB-8F7C-69BC34C54DDE}"/>
          </ac:spMkLst>
        </pc:spChg>
        <pc:spChg chg="add del">
          <ac:chgData name="Goran Nikolić" userId="b17adc437b51beba" providerId="LiveId" clId="{32F7370C-BC4A-4D25-AEB5-1A104492352A}" dt="2020-03-17T13:25:03.723" v="5227" actId="26606"/>
          <ac:spMkLst>
            <pc:docMk/>
            <pc:sldMk cId="3597209576" sldId="273"/>
            <ac:spMk id="40" creationId="{7A1AE32B-3A6E-4C5E-8FEB-73861B9A26B5}"/>
          </ac:spMkLst>
        </pc:spChg>
        <pc:spChg chg="add del">
          <ac:chgData name="Goran Nikolić" userId="b17adc437b51beba" providerId="LiveId" clId="{32F7370C-BC4A-4D25-AEB5-1A104492352A}" dt="2020-03-17T13:25:05.328" v="5229" actId="26606"/>
          <ac:spMkLst>
            <pc:docMk/>
            <pc:sldMk cId="3597209576" sldId="273"/>
            <ac:spMk id="42" creationId="{0BBB6B01-5B73-410C-B70E-8CF2FA470D11}"/>
          </ac:spMkLst>
        </pc:spChg>
        <pc:spChg chg="add del">
          <ac:chgData name="Goran Nikolić" userId="b17adc437b51beba" providerId="LiveId" clId="{32F7370C-BC4A-4D25-AEB5-1A104492352A}" dt="2020-03-17T13:25:05.328" v="5229" actId="26606"/>
          <ac:spMkLst>
            <pc:docMk/>
            <pc:sldMk cId="3597209576" sldId="273"/>
            <ac:spMk id="43" creationId="{8712F587-12D0-435C-8E3F-F44C36EE71B8}"/>
          </ac:spMkLst>
        </pc:spChg>
        <pc:spChg chg="add del">
          <ac:chgData name="Goran Nikolić" userId="b17adc437b51beba" providerId="LiveId" clId="{32F7370C-BC4A-4D25-AEB5-1A104492352A}" dt="2020-03-17T13:25:07.463" v="5231" actId="26606"/>
          <ac:spMkLst>
            <pc:docMk/>
            <pc:sldMk cId="3597209576" sldId="273"/>
            <ac:spMk id="45" creationId="{25397171-E233-4F26-9A8C-29C436537DC4}"/>
          </ac:spMkLst>
        </pc:spChg>
        <pc:spChg chg="add del">
          <ac:chgData name="Goran Nikolić" userId="b17adc437b51beba" providerId="LiveId" clId="{32F7370C-BC4A-4D25-AEB5-1A104492352A}" dt="2020-03-17T13:25:07.463" v="5231" actId="26606"/>
          <ac:spMkLst>
            <pc:docMk/>
            <pc:sldMk cId="3597209576" sldId="273"/>
            <ac:spMk id="46" creationId="{EA830B9C-C9EB-4D80-9552-AE9DE30758C9}"/>
          </ac:spMkLst>
        </pc:spChg>
        <pc:spChg chg="add del">
          <ac:chgData name="Goran Nikolić" userId="b17adc437b51beba" providerId="LiveId" clId="{32F7370C-BC4A-4D25-AEB5-1A104492352A}" dt="2020-03-17T13:25:10.863" v="5233" actId="26606"/>
          <ac:spMkLst>
            <pc:docMk/>
            <pc:sldMk cId="3597209576" sldId="273"/>
            <ac:spMk id="48" creationId="{B6EE7E08-B389-43E5-B019-1B0A8ACBBD93}"/>
          </ac:spMkLst>
        </pc:spChg>
        <pc:spChg chg="add del">
          <ac:chgData name="Goran Nikolić" userId="b17adc437b51beba" providerId="LiveId" clId="{32F7370C-BC4A-4D25-AEB5-1A104492352A}" dt="2020-03-17T13:25:10.863" v="5233" actId="26606"/>
          <ac:spMkLst>
            <pc:docMk/>
            <pc:sldMk cId="3597209576" sldId="273"/>
            <ac:spMk id="49" creationId="{E60D94A5-8A09-4BAB-8F7C-69BC34C54DDE}"/>
          </ac:spMkLst>
        </pc:spChg>
        <pc:spChg chg="add del">
          <ac:chgData name="Goran Nikolić" userId="b17adc437b51beba" providerId="LiveId" clId="{32F7370C-BC4A-4D25-AEB5-1A104492352A}" dt="2020-03-17T13:25:10.863" v="5233" actId="26606"/>
          <ac:spMkLst>
            <pc:docMk/>
            <pc:sldMk cId="3597209576" sldId="273"/>
            <ac:spMk id="50" creationId="{7A1AE32B-3A6E-4C5E-8FEB-73861B9A26B5}"/>
          </ac:spMkLst>
        </pc:spChg>
        <pc:spChg chg="add del">
          <ac:chgData name="Goran Nikolić" userId="b17adc437b51beba" providerId="LiveId" clId="{32F7370C-BC4A-4D25-AEB5-1A104492352A}" dt="2020-03-17T13:25:22.142" v="5237" actId="26606"/>
          <ac:spMkLst>
            <pc:docMk/>
            <pc:sldMk cId="3597209576" sldId="273"/>
            <ac:spMk id="52" creationId="{4BC6FC45-D4D9-4025-91DA-272D318D372B}"/>
          </ac:spMkLst>
        </pc:spChg>
        <pc:spChg chg="add del">
          <ac:chgData name="Goran Nikolić" userId="b17adc437b51beba" providerId="LiveId" clId="{32F7370C-BC4A-4D25-AEB5-1A104492352A}" dt="2020-03-17T13:25:22.142" v="5237" actId="26606"/>
          <ac:spMkLst>
            <pc:docMk/>
            <pc:sldMk cId="3597209576" sldId="273"/>
            <ac:spMk id="53" creationId="{EA284212-C175-4C82-B112-A5208F70CB53}"/>
          </ac:spMkLst>
        </pc:spChg>
        <pc:spChg chg="add del">
          <ac:chgData name="Goran Nikolić" userId="b17adc437b51beba" providerId="LiveId" clId="{32F7370C-BC4A-4D25-AEB5-1A104492352A}" dt="2020-03-17T13:25:22.142" v="5237" actId="26606"/>
          <ac:spMkLst>
            <pc:docMk/>
            <pc:sldMk cId="3597209576" sldId="273"/>
            <ac:spMk id="54" creationId="{619EC706-8928-4DFD-8084-35D599EB434F}"/>
          </ac:spMkLst>
        </pc:spChg>
        <pc:picChg chg="add mod ord">
          <ac:chgData name="Goran Nikolić" userId="b17adc437b51beba" providerId="LiveId" clId="{32F7370C-BC4A-4D25-AEB5-1A104492352A}" dt="2020-03-17T13:25:39.613" v="5247" actId="1076"/>
          <ac:picMkLst>
            <pc:docMk/>
            <pc:sldMk cId="3597209576" sldId="273"/>
            <ac:picMk id="5" creationId="{1BF49BE3-993B-453A-8032-03CF0FF60978}"/>
          </ac:picMkLst>
        </pc:picChg>
      </pc:sldChg>
      <pc:sldChg chg="modSp add">
        <pc:chgData name="Goran Nikolić" userId="b17adc437b51beba" providerId="LiveId" clId="{32F7370C-BC4A-4D25-AEB5-1A104492352A}" dt="2020-03-17T14:44:53.540" v="9364" actId="1076"/>
        <pc:sldMkLst>
          <pc:docMk/>
          <pc:sldMk cId="3777254175" sldId="274"/>
        </pc:sldMkLst>
        <pc:spChg chg="mod">
          <ac:chgData name="Goran Nikolić" userId="b17adc437b51beba" providerId="LiveId" clId="{32F7370C-BC4A-4D25-AEB5-1A104492352A}" dt="2020-03-17T14:44:53.540" v="9364" actId="1076"/>
          <ac:spMkLst>
            <pc:docMk/>
            <pc:sldMk cId="3777254175" sldId="274"/>
            <ac:spMk id="2" creationId="{0AEF51CE-0B6B-4E25-B67C-C0A663DC3039}"/>
          </ac:spMkLst>
        </pc:spChg>
        <pc:spChg chg="mod">
          <ac:chgData name="Goran Nikolić" userId="b17adc437b51beba" providerId="LiveId" clId="{32F7370C-BC4A-4D25-AEB5-1A104492352A}" dt="2020-03-17T13:27:57.730" v="5428" actId="255"/>
          <ac:spMkLst>
            <pc:docMk/>
            <pc:sldMk cId="3777254175" sldId="274"/>
            <ac:spMk id="3" creationId="{2C12805D-82B7-40AE-AA29-8446FD0C949A}"/>
          </ac:spMkLst>
        </pc:spChg>
      </pc:sldChg>
      <pc:sldChg chg="modSp add">
        <pc:chgData name="Goran Nikolić" userId="b17adc437b51beba" providerId="LiveId" clId="{32F7370C-BC4A-4D25-AEB5-1A104492352A}" dt="2020-03-17T13:33:50.965" v="6212" actId="20577"/>
        <pc:sldMkLst>
          <pc:docMk/>
          <pc:sldMk cId="4086626388" sldId="275"/>
        </pc:sldMkLst>
        <pc:spChg chg="mod">
          <ac:chgData name="Goran Nikolić" userId="b17adc437b51beba" providerId="LiveId" clId="{32F7370C-BC4A-4D25-AEB5-1A104492352A}" dt="2020-03-17T13:33:50.965" v="6212" actId="20577"/>
          <ac:spMkLst>
            <pc:docMk/>
            <pc:sldMk cId="4086626388" sldId="275"/>
            <ac:spMk id="3" creationId="{2C35DD90-C96A-4127-980D-3B586E71F4E4}"/>
          </ac:spMkLst>
        </pc:spChg>
      </pc:sldChg>
      <pc:sldChg chg="modSp add">
        <pc:chgData name="Goran Nikolić" userId="b17adc437b51beba" providerId="LiveId" clId="{32F7370C-BC4A-4D25-AEB5-1A104492352A}" dt="2020-03-17T16:43:05.185" v="10520" actId="20577"/>
        <pc:sldMkLst>
          <pc:docMk/>
          <pc:sldMk cId="3079613508" sldId="276"/>
        </pc:sldMkLst>
        <pc:spChg chg="mod">
          <ac:chgData name="Goran Nikolić" userId="b17adc437b51beba" providerId="LiveId" clId="{32F7370C-BC4A-4D25-AEB5-1A104492352A}" dt="2020-03-17T13:39:16.909" v="6261" actId="20577"/>
          <ac:spMkLst>
            <pc:docMk/>
            <pc:sldMk cId="3079613508" sldId="276"/>
            <ac:spMk id="2" creationId="{33D33166-A1F3-4114-B577-FF3829EBA4F3}"/>
          </ac:spMkLst>
        </pc:spChg>
        <pc:spChg chg="mod">
          <ac:chgData name="Goran Nikolić" userId="b17adc437b51beba" providerId="LiveId" clId="{32F7370C-BC4A-4D25-AEB5-1A104492352A}" dt="2020-03-17T16:43:05.185" v="10520" actId="20577"/>
          <ac:spMkLst>
            <pc:docMk/>
            <pc:sldMk cId="3079613508" sldId="276"/>
            <ac:spMk id="3" creationId="{C087C1FE-E601-4733-9F0E-2FCACC5FC6E2}"/>
          </ac:spMkLst>
        </pc:spChg>
      </pc:sldChg>
      <pc:sldChg chg="modSp add">
        <pc:chgData name="Goran Nikolić" userId="b17adc437b51beba" providerId="LiveId" clId="{32F7370C-BC4A-4D25-AEB5-1A104492352A}" dt="2020-03-17T13:52:42.342" v="6696" actId="20577"/>
        <pc:sldMkLst>
          <pc:docMk/>
          <pc:sldMk cId="204659956" sldId="277"/>
        </pc:sldMkLst>
        <pc:spChg chg="mod">
          <ac:chgData name="Goran Nikolić" userId="b17adc437b51beba" providerId="LiveId" clId="{32F7370C-BC4A-4D25-AEB5-1A104492352A}" dt="2020-03-17T13:52:42.342" v="6696" actId="20577"/>
          <ac:spMkLst>
            <pc:docMk/>
            <pc:sldMk cId="204659956" sldId="277"/>
            <ac:spMk id="2" creationId="{6AF19AFE-A457-4407-800B-02447A1839F8}"/>
          </ac:spMkLst>
        </pc:spChg>
      </pc:sldChg>
      <pc:sldChg chg="add del">
        <pc:chgData name="Goran Nikolić" userId="b17adc437b51beba" providerId="LiveId" clId="{32F7370C-BC4A-4D25-AEB5-1A104492352A}" dt="2020-03-17T13:52:30.651" v="6684"/>
        <pc:sldMkLst>
          <pc:docMk/>
          <pc:sldMk cId="2157945140" sldId="277"/>
        </pc:sldMkLst>
      </pc:sldChg>
      <pc:sldChg chg="modSp add">
        <pc:chgData name="Goran Nikolić" userId="b17adc437b51beba" providerId="LiveId" clId="{32F7370C-BC4A-4D25-AEB5-1A104492352A}" dt="2020-03-17T14:02:42.558" v="7152" actId="20577"/>
        <pc:sldMkLst>
          <pc:docMk/>
          <pc:sldMk cId="263918628" sldId="278"/>
        </pc:sldMkLst>
        <pc:spChg chg="mod">
          <ac:chgData name="Goran Nikolić" userId="b17adc437b51beba" providerId="LiveId" clId="{32F7370C-BC4A-4D25-AEB5-1A104492352A}" dt="2020-03-17T14:00:29.137" v="7043" actId="20577"/>
          <ac:spMkLst>
            <pc:docMk/>
            <pc:sldMk cId="263918628" sldId="278"/>
            <ac:spMk id="2" creationId="{B22C7156-D7B4-494E-8DEB-FD1124F6B32E}"/>
          </ac:spMkLst>
        </pc:spChg>
        <pc:spChg chg="mod">
          <ac:chgData name="Goran Nikolić" userId="b17adc437b51beba" providerId="LiveId" clId="{32F7370C-BC4A-4D25-AEB5-1A104492352A}" dt="2020-03-17T14:02:42.558" v="7152" actId="20577"/>
          <ac:spMkLst>
            <pc:docMk/>
            <pc:sldMk cId="263918628" sldId="278"/>
            <ac:spMk id="3" creationId="{14511203-5F43-4407-AC36-57EB2F893959}"/>
          </ac:spMkLst>
        </pc:spChg>
      </pc:sldChg>
      <pc:sldChg chg="addSp modSp add modAnim">
        <pc:chgData name="Goran Nikolić" userId="b17adc437b51beba" providerId="LiveId" clId="{32F7370C-BC4A-4D25-AEB5-1A104492352A}" dt="2020-03-17T16:43:53.179" v="10522"/>
        <pc:sldMkLst>
          <pc:docMk/>
          <pc:sldMk cId="3347615726" sldId="279"/>
        </pc:sldMkLst>
        <pc:spChg chg="mod">
          <ac:chgData name="Goran Nikolić" userId="b17adc437b51beba" providerId="LiveId" clId="{32F7370C-BC4A-4D25-AEB5-1A104492352A}" dt="2020-03-17T14:09:07.362" v="7363" actId="20577"/>
          <ac:spMkLst>
            <pc:docMk/>
            <pc:sldMk cId="3347615726" sldId="279"/>
            <ac:spMk id="2" creationId="{043C34CF-2AF1-4008-B3F8-BFAA2677FFE1}"/>
          </ac:spMkLst>
        </pc:spChg>
        <pc:spChg chg="mod">
          <ac:chgData name="Goran Nikolić" userId="b17adc437b51beba" providerId="LiveId" clId="{32F7370C-BC4A-4D25-AEB5-1A104492352A}" dt="2020-03-17T14:17:33.750" v="7849" actId="207"/>
          <ac:spMkLst>
            <pc:docMk/>
            <pc:sldMk cId="3347615726" sldId="279"/>
            <ac:spMk id="3" creationId="{C868D68C-D16B-4AF5-AAAA-737C245B55A6}"/>
          </ac:spMkLst>
        </pc:spChg>
        <pc:spChg chg="add mod">
          <ac:chgData name="Goran Nikolić" userId="b17adc437b51beba" providerId="LiveId" clId="{32F7370C-BC4A-4D25-AEB5-1A104492352A}" dt="2020-03-17T14:11:08.414" v="7438" actId="1076"/>
          <ac:spMkLst>
            <pc:docMk/>
            <pc:sldMk cId="3347615726" sldId="279"/>
            <ac:spMk id="4" creationId="{8B4D0C4B-04A3-433F-9FCD-94BB219C399A}"/>
          </ac:spMkLst>
        </pc:spChg>
        <pc:spChg chg="add mod">
          <ac:chgData name="Goran Nikolić" userId="b17adc437b51beba" providerId="LiveId" clId="{32F7370C-BC4A-4D25-AEB5-1A104492352A}" dt="2020-03-17T14:11:27.989" v="7444" actId="14100"/>
          <ac:spMkLst>
            <pc:docMk/>
            <pc:sldMk cId="3347615726" sldId="279"/>
            <ac:spMk id="5" creationId="{3B0945E1-ED8E-4422-AD81-3085484AC565}"/>
          </ac:spMkLst>
        </pc:spChg>
        <pc:cxnChg chg="add mod">
          <ac:chgData name="Goran Nikolić" userId="b17adc437b51beba" providerId="LiveId" clId="{32F7370C-BC4A-4D25-AEB5-1A104492352A}" dt="2020-03-17T14:11:31.820" v="7445" actId="1076"/>
          <ac:cxnSpMkLst>
            <pc:docMk/>
            <pc:sldMk cId="3347615726" sldId="279"/>
            <ac:cxnSpMk id="7" creationId="{F80FC206-6C60-4868-87A9-0E078292D650}"/>
          </ac:cxnSpMkLst>
        </pc:cxnChg>
        <pc:cxnChg chg="add mod">
          <ac:chgData name="Goran Nikolić" userId="b17adc437b51beba" providerId="LiveId" clId="{32F7370C-BC4A-4D25-AEB5-1A104492352A}" dt="2020-03-17T14:10:39.688" v="7435" actId="13822"/>
          <ac:cxnSpMkLst>
            <pc:docMk/>
            <pc:sldMk cId="3347615726" sldId="279"/>
            <ac:cxnSpMk id="9" creationId="{F4BE0C43-2366-4741-8CE8-FB6556FC514D}"/>
          </ac:cxnSpMkLst>
        </pc:cxnChg>
      </pc:sldChg>
      <pc:sldChg chg="modSp add">
        <pc:chgData name="Goran Nikolić" userId="b17adc437b51beba" providerId="LiveId" clId="{32F7370C-BC4A-4D25-AEB5-1A104492352A}" dt="2020-03-17T16:44:30.710" v="10556" actId="20577"/>
        <pc:sldMkLst>
          <pc:docMk/>
          <pc:sldMk cId="2689432283" sldId="280"/>
        </pc:sldMkLst>
        <pc:spChg chg="mod">
          <ac:chgData name="Goran Nikolić" userId="b17adc437b51beba" providerId="LiveId" clId="{32F7370C-BC4A-4D25-AEB5-1A104492352A}" dt="2020-03-17T14:19:15.518" v="7935" actId="20577"/>
          <ac:spMkLst>
            <pc:docMk/>
            <pc:sldMk cId="2689432283" sldId="280"/>
            <ac:spMk id="2" creationId="{FBE97528-ABDD-43A4-B69E-EABC6672EC47}"/>
          </ac:spMkLst>
        </pc:spChg>
        <pc:spChg chg="mod">
          <ac:chgData name="Goran Nikolić" userId="b17adc437b51beba" providerId="LiveId" clId="{32F7370C-BC4A-4D25-AEB5-1A104492352A}" dt="2020-03-17T16:44:30.710" v="10556" actId="20577"/>
          <ac:spMkLst>
            <pc:docMk/>
            <pc:sldMk cId="2689432283" sldId="280"/>
            <ac:spMk id="3" creationId="{CD62ADB8-EC90-4DA0-982C-EB9364A0A8F3}"/>
          </ac:spMkLst>
        </pc:spChg>
      </pc:sldChg>
      <pc:sldChg chg="modSp add">
        <pc:chgData name="Goran Nikolić" userId="b17adc437b51beba" providerId="LiveId" clId="{32F7370C-BC4A-4D25-AEB5-1A104492352A}" dt="2020-03-17T14:28:02.663" v="8511" actId="122"/>
        <pc:sldMkLst>
          <pc:docMk/>
          <pc:sldMk cId="3728960715" sldId="281"/>
        </pc:sldMkLst>
        <pc:spChg chg="mod">
          <ac:chgData name="Goran Nikolić" userId="b17adc437b51beba" providerId="LiveId" clId="{32F7370C-BC4A-4D25-AEB5-1A104492352A}" dt="2020-03-17T14:28:02.663" v="8511" actId="122"/>
          <ac:spMkLst>
            <pc:docMk/>
            <pc:sldMk cId="3728960715" sldId="281"/>
            <ac:spMk id="2" creationId="{5D2F1938-8CB5-4357-9A7C-9197AC24F57F}"/>
          </ac:spMkLst>
        </pc:spChg>
        <pc:spChg chg="mod">
          <ac:chgData name="Goran Nikolić" userId="b17adc437b51beba" providerId="LiveId" clId="{32F7370C-BC4A-4D25-AEB5-1A104492352A}" dt="2020-03-17T14:27:58.556" v="8509"/>
          <ac:spMkLst>
            <pc:docMk/>
            <pc:sldMk cId="3728960715" sldId="281"/>
            <ac:spMk id="3" creationId="{B87E50B0-07B3-4FE7-A35F-C9D9F156E21A}"/>
          </ac:spMkLst>
        </pc:spChg>
      </pc:sldChg>
      <pc:sldChg chg="delSp modSp add">
        <pc:chgData name="Goran Nikolić" userId="b17adc437b51beba" providerId="LiveId" clId="{32F7370C-BC4A-4D25-AEB5-1A104492352A}" dt="2020-03-17T16:44:16.997" v="10553" actId="1076"/>
        <pc:sldMkLst>
          <pc:docMk/>
          <pc:sldMk cId="3011678190" sldId="282"/>
        </pc:sldMkLst>
        <pc:spChg chg="del">
          <ac:chgData name="Goran Nikolić" userId="b17adc437b51beba" providerId="LiveId" clId="{32F7370C-BC4A-4D25-AEB5-1A104492352A}" dt="2020-03-17T16:44:03.837" v="10523" actId="478"/>
          <ac:spMkLst>
            <pc:docMk/>
            <pc:sldMk cId="3011678190" sldId="282"/>
            <ac:spMk id="2" creationId="{F1F74D85-DAA9-4F68-809B-14981824083B}"/>
          </ac:spMkLst>
        </pc:spChg>
        <pc:spChg chg="mod">
          <ac:chgData name="Goran Nikolić" userId="b17adc437b51beba" providerId="LiveId" clId="{32F7370C-BC4A-4D25-AEB5-1A104492352A}" dt="2020-03-17T16:44:16.997" v="10553" actId="1076"/>
          <ac:spMkLst>
            <pc:docMk/>
            <pc:sldMk cId="3011678190" sldId="282"/>
            <ac:spMk id="3" creationId="{5F12C286-DB60-428A-BA97-1F3E3485A4DF}"/>
          </ac:spMkLst>
        </pc:spChg>
      </pc:sldChg>
      <pc:sldChg chg="modSp add">
        <pc:chgData name="Goran Nikolić" userId="b17adc437b51beba" providerId="LiveId" clId="{32F7370C-BC4A-4D25-AEB5-1A104492352A}" dt="2020-03-17T16:44:51.592" v="10560" actId="20577"/>
        <pc:sldMkLst>
          <pc:docMk/>
          <pc:sldMk cId="1437113906" sldId="283"/>
        </pc:sldMkLst>
        <pc:spChg chg="mod">
          <ac:chgData name="Goran Nikolić" userId="b17adc437b51beba" providerId="LiveId" clId="{32F7370C-BC4A-4D25-AEB5-1A104492352A}" dt="2020-03-17T14:35:23.427" v="8654" actId="5793"/>
          <ac:spMkLst>
            <pc:docMk/>
            <pc:sldMk cId="1437113906" sldId="283"/>
            <ac:spMk id="2" creationId="{11F3829E-06F5-4DA0-83AA-A801B516CBD2}"/>
          </ac:spMkLst>
        </pc:spChg>
        <pc:spChg chg="mod">
          <ac:chgData name="Goran Nikolić" userId="b17adc437b51beba" providerId="LiveId" clId="{32F7370C-BC4A-4D25-AEB5-1A104492352A}" dt="2020-03-17T16:44:51.592" v="10560" actId="20577"/>
          <ac:spMkLst>
            <pc:docMk/>
            <pc:sldMk cId="1437113906" sldId="283"/>
            <ac:spMk id="3" creationId="{D96EA6B6-8352-4407-9688-CB3A47C5601A}"/>
          </ac:spMkLst>
        </pc:spChg>
      </pc:sldChg>
      <pc:sldChg chg="delSp modSp add">
        <pc:chgData name="Goran Nikolić" userId="b17adc437b51beba" providerId="LiveId" clId="{32F7370C-BC4A-4D25-AEB5-1A104492352A}" dt="2020-03-17T16:45:20.006" v="10562" actId="1076"/>
        <pc:sldMkLst>
          <pc:docMk/>
          <pc:sldMk cId="3783760192" sldId="284"/>
        </pc:sldMkLst>
        <pc:spChg chg="del">
          <ac:chgData name="Goran Nikolić" userId="b17adc437b51beba" providerId="LiveId" clId="{32F7370C-BC4A-4D25-AEB5-1A104492352A}" dt="2020-03-17T16:45:17.367" v="10561" actId="478"/>
          <ac:spMkLst>
            <pc:docMk/>
            <pc:sldMk cId="3783760192" sldId="284"/>
            <ac:spMk id="2" creationId="{5696C44A-C240-4769-A14A-C8D54F90FFCD}"/>
          </ac:spMkLst>
        </pc:spChg>
        <pc:spChg chg="mod">
          <ac:chgData name="Goran Nikolić" userId="b17adc437b51beba" providerId="LiveId" clId="{32F7370C-BC4A-4D25-AEB5-1A104492352A}" dt="2020-03-17T16:45:20.006" v="10562" actId="1076"/>
          <ac:spMkLst>
            <pc:docMk/>
            <pc:sldMk cId="3783760192" sldId="284"/>
            <ac:spMk id="3" creationId="{A084B320-5852-4CA4-9717-F47716FC074B}"/>
          </ac:spMkLst>
        </pc:spChg>
      </pc:sldChg>
      <pc:sldChg chg="modSp add ord">
        <pc:chgData name="Goran Nikolić" userId="b17adc437b51beba" providerId="LiveId" clId="{32F7370C-BC4A-4D25-AEB5-1A104492352A}" dt="2020-03-17T16:46:03.515" v="10564" actId="5793"/>
        <pc:sldMkLst>
          <pc:docMk/>
          <pc:sldMk cId="1622363705" sldId="285"/>
        </pc:sldMkLst>
        <pc:spChg chg="mod">
          <ac:chgData name="Goran Nikolić" userId="b17adc437b51beba" providerId="LiveId" clId="{32F7370C-BC4A-4D25-AEB5-1A104492352A}" dt="2020-03-17T14:45:16.644" v="9385" actId="20577"/>
          <ac:spMkLst>
            <pc:docMk/>
            <pc:sldMk cId="1622363705" sldId="285"/>
            <ac:spMk id="2" creationId="{39A430E9-ED25-4C83-9937-FE59937BD85D}"/>
          </ac:spMkLst>
        </pc:spChg>
        <pc:spChg chg="mod">
          <ac:chgData name="Goran Nikolić" userId="b17adc437b51beba" providerId="LiveId" clId="{32F7370C-BC4A-4D25-AEB5-1A104492352A}" dt="2020-03-17T16:46:03.515" v="10564" actId="5793"/>
          <ac:spMkLst>
            <pc:docMk/>
            <pc:sldMk cId="1622363705" sldId="285"/>
            <ac:spMk id="3" creationId="{5C6863BA-B3B0-48F5-9987-A79552D7C192}"/>
          </ac:spMkLst>
        </pc:spChg>
      </pc:sldChg>
      <pc:sldChg chg="modSp add">
        <pc:chgData name="Goran Nikolić" userId="b17adc437b51beba" providerId="LiveId" clId="{32F7370C-BC4A-4D25-AEB5-1A104492352A}" dt="2020-03-17T15:45:16.973" v="10410" actId="20577"/>
        <pc:sldMkLst>
          <pc:docMk/>
          <pc:sldMk cId="2538003344" sldId="286"/>
        </pc:sldMkLst>
        <pc:spChg chg="mod">
          <ac:chgData name="Goran Nikolić" userId="b17adc437b51beba" providerId="LiveId" clId="{32F7370C-BC4A-4D25-AEB5-1A104492352A}" dt="2020-03-17T15:36:11.806" v="9844" actId="20577"/>
          <ac:spMkLst>
            <pc:docMk/>
            <pc:sldMk cId="2538003344" sldId="286"/>
            <ac:spMk id="2" creationId="{997E7A51-66DD-447E-9F85-31AF1FF9C7B3}"/>
          </ac:spMkLst>
        </pc:spChg>
        <pc:spChg chg="mod">
          <ac:chgData name="Goran Nikolić" userId="b17adc437b51beba" providerId="LiveId" clId="{32F7370C-BC4A-4D25-AEB5-1A104492352A}" dt="2020-03-17T15:45:16.973" v="10410" actId="20577"/>
          <ac:spMkLst>
            <pc:docMk/>
            <pc:sldMk cId="2538003344" sldId="286"/>
            <ac:spMk id="3" creationId="{69468171-EC40-41B9-AF0A-E490C6484CD8}"/>
          </ac:spMkLst>
        </pc:spChg>
      </pc:sldChg>
      <pc:sldChg chg="delSp modSp add">
        <pc:chgData name="Goran Nikolić" userId="b17adc437b51beba" providerId="LiveId" clId="{32F7370C-BC4A-4D25-AEB5-1A104492352A}" dt="2020-03-17T16:46:59.692" v="10606" actId="20577"/>
        <pc:sldMkLst>
          <pc:docMk/>
          <pc:sldMk cId="553718455" sldId="287"/>
        </pc:sldMkLst>
        <pc:spChg chg="del">
          <ac:chgData name="Goran Nikolić" userId="b17adc437b51beba" providerId="LiveId" clId="{32F7370C-BC4A-4D25-AEB5-1A104492352A}" dt="2020-03-17T16:46:20.473" v="10567" actId="478"/>
          <ac:spMkLst>
            <pc:docMk/>
            <pc:sldMk cId="553718455" sldId="287"/>
            <ac:spMk id="2" creationId="{C862E0F0-4D4C-4E97-B9B6-7DA2D66C76F3}"/>
          </ac:spMkLst>
        </pc:spChg>
        <pc:spChg chg="mod">
          <ac:chgData name="Goran Nikolić" userId="b17adc437b51beba" providerId="LiveId" clId="{32F7370C-BC4A-4D25-AEB5-1A104492352A}" dt="2020-03-17T16:46:59.692" v="10606" actId="20577"/>
          <ac:spMkLst>
            <pc:docMk/>
            <pc:sldMk cId="553718455" sldId="287"/>
            <ac:spMk id="3" creationId="{119496EB-2D00-49DD-B6E5-01A46E01F332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656C66-9D53-4411-A0B8-54FFAA343B5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6F30DB2-2593-46E7-8A85-A1A42D299C3C}">
      <dgm:prSet/>
      <dgm:spPr/>
      <dgm:t>
        <a:bodyPr/>
        <a:lstStyle/>
        <a:p>
          <a:r>
            <a:rPr lang="sr-Cyrl-RS"/>
            <a:t>Марко је поправио оцену.</a:t>
          </a:r>
          <a:endParaRPr lang="en-US"/>
        </a:p>
      </dgm:t>
    </dgm:pt>
    <dgm:pt modelId="{B3382C44-6B67-465A-B65B-B03B498E75A6}" type="parTrans" cxnId="{29C6D21B-92A0-45FD-96A1-6C0F5FE082F7}">
      <dgm:prSet/>
      <dgm:spPr/>
      <dgm:t>
        <a:bodyPr/>
        <a:lstStyle/>
        <a:p>
          <a:endParaRPr lang="en-US"/>
        </a:p>
      </dgm:t>
    </dgm:pt>
    <dgm:pt modelId="{696C3072-CC68-4338-A71C-D9576A62D250}" type="sibTrans" cxnId="{29C6D21B-92A0-45FD-96A1-6C0F5FE082F7}">
      <dgm:prSet/>
      <dgm:spPr/>
      <dgm:t>
        <a:bodyPr/>
        <a:lstStyle/>
        <a:p>
          <a:endParaRPr lang="en-US"/>
        </a:p>
      </dgm:t>
    </dgm:pt>
    <dgm:pt modelId="{E1D9C846-AF5E-404D-BBF5-A3A1FAD83087}">
      <dgm:prSet/>
      <dgm:spPr/>
      <dgm:t>
        <a:bodyPr/>
        <a:lstStyle/>
        <a:p>
          <a:r>
            <a:rPr lang="sr-Cyrl-RS"/>
            <a:t>Ана је прочитала књигу.</a:t>
          </a:r>
          <a:endParaRPr lang="en-US"/>
        </a:p>
      </dgm:t>
    </dgm:pt>
    <dgm:pt modelId="{525E41F1-43A3-41AD-BB3C-67D31FADE082}" type="parTrans" cxnId="{B07E88D2-BAB7-43CC-AB2A-F79E978DA4FD}">
      <dgm:prSet/>
      <dgm:spPr/>
      <dgm:t>
        <a:bodyPr/>
        <a:lstStyle/>
        <a:p>
          <a:endParaRPr lang="en-US"/>
        </a:p>
      </dgm:t>
    </dgm:pt>
    <dgm:pt modelId="{3872A16C-1A8D-4D76-A182-8E74F4DD5A73}" type="sibTrans" cxnId="{B07E88D2-BAB7-43CC-AB2A-F79E978DA4FD}">
      <dgm:prSet/>
      <dgm:spPr/>
      <dgm:t>
        <a:bodyPr/>
        <a:lstStyle/>
        <a:p>
          <a:endParaRPr lang="en-US"/>
        </a:p>
      </dgm:t>
    </dgm:pt>
    <dgm:pt modelId="{6DB30E5D-F909-4798-B8DA-4C1120367794}">
      <dgm:prSet/>
      <dgm:spPr/>
      <dgm:t>
        <a:bodyPr/>
        <a:lstStyle/>
        <a:p>
          <a:r>
            <a:rPr lang="sr-Cyrl-RS"/>
            <a:t>Комшије су купиле нов ауто.</a:t>
          </a:r>
          <a:endParaRPr lang="en-US"/>
        </a:p>
      </dgm:t>
    </dgm:pt>
    <dgm:pt modelId="{1D49E5CE-9E9C-4C87-8CDD-45D0322171C0}" type="parTrans" cxnId="{AC6DB0E5-1C85-43BA-9770-7F9B0F6E5486}">
      <dgm:prSet/>
      <dgm:spPr/>
      <dgm:t>
        <a:bodyPr/>
        <a:lstStyle/>
        <a:p>
          <a:endParaRPr lang="en-US"/>
        </a:p>
      </dgm:t>
    </dgm:pt>
    <dgm:pt modelId="{39D58B87-28F1-4A5E-9F1F-5970127BC871}" type="sibTrans" cxnId="{AC6DB0E5-1C85-43BA-9770-7F9B0F6E5486}">
      <dgm:prSet/>
      <dgm:spPr/>
      <dgm:t>
        <a:bodyPr/>
        <a:lstStyle/>
        <a:p>
          <a:endParaRPr lang="en-US"/>
        </a:p>
      </dgm:t>
    </dgm:pt>
    <dgm:pt modelId="{68A27955-9E95-4643-AB2B-951BECA2E2CC}" type="pres">
      <dgm:prSet presAssocID="{5D656C66-9D53-4411-A0B8-54FFAA343B54}" presName="linear" presStyleCnt="0">
        <dgm:presLayoutVars>
          <dgm:animLvl val="lvl"/>
          <dgm:resizeHandles val="exact"/>
        </dgm:presLayoutVars>
      </dgm:prSet>
      <dgm:spPr/>
    </dgm:pt>
    <dgm:pt modelId="{6D43EDE4-7245-46D4-813B-6FD80BF4EDE1}" type="pres">
      <dgm:prSet presAssocID="{D6F30DB2-2593-46E7-8A85-A1A42D299C3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1316B69-814E-4321-A7DF-21D82AA93E6E}" type="pres">
      <dgm:prSet presAssocID="{696C3072-CC68-4338-A71C-D9576A62D250}" presName="spacer" presStyleCnt="0"/>
      <dgm:spPr/>
    </dgm:pt>
    <dgm:pt modelId="{6E40A164-FF8E-4FF9-ACD8-768C173B57F5}" type="pres">
      <dgm:prSet presAssocID="{E1D9C846-AF5E-404D-BBF5-A3A1FAD8308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38AAA59-DE81-4EDC-AFD6-C51DC7FDC8DF}" type="pres">
      <dgm:prSet presAssocID="{3872A16C-1A8D-4D76-A182-8E74F4DD5A73}" presName="spacer" presStyleCnt="0"/>
      <dgm:spPr/>
    </dgm:pt>
    <dgm:pt modelId="{A457AB3F-E7A8-4AC1-9B77-27590772B8FA}" type="pres">
      <dgm:prSet presAssocID="{6DB30E5D-F909-4798-B8DA-4C112036779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9C6D21B-92A0-45FD-96A1-6C0F5FE082F7}" srcId="{5D656C66-9D53-4411-A0B8-54FFAA343B54}" destId="{D6F30DB2-2593-46E7-8A85-A1A42D299C3C}" srcOrd="0" destOrd="0" parTransId="{B3382C44-6B67-465A-B65B-B03B498E75A6}" sibTransId="{696C3072-CC68-4338-A71C-D9576A62D250}"/>
    <dgm:cxn modelId="{B4439444-0D59-4CD5-BDDB-B450F1FDF228}" type="presOf" srcId="{D6F30DB2-2593-46E7-8A85-A1A42D299C3C}" destId="{6D43EDE4-7245-46D4-813B-6FD80BF4EDE1}" srcOrd="0" destOrd="0" presId="urn:microsoft.com/office/officeart/2005/8/layout/vList2"/>
    <dgm:cxn modelId="{04BDD449-5B6A-48F2-A3FE-6357C0B7D2D8}" type="presOf" srcId="{E1D9C846-AF5E-404D-BBF5-A3A1FAD83087}" destId="{6E40A164-FF8E-4FF9-ACD8-768C173B57F5}" srcOrd="0" destOrd="0" presId="urn:microsoft.com/office/officeart/2005/8/layout/vList2"/>
    <dgm:cxn modelId="{B07E88D2-BAB7-43CC-AB2A-F79E978DA4FD}" srcId="{5D656C66-9D53-4411-A0B8-54FFAA343B54}" destId="{E1D9C846-AF5E-404D-BBF5-A3A1FAD83087}" srcOrd="1" destOrd="0" parTransId="{525E41F1-43A3-41AD-BB3C-67D31FADE082}" sibTransId="{3872A16C-1A8D-4D76-A182-8E74F4DD5A73}"/>
    <dgm:cxn modelId="{10A65DDA-10F5-489F-8F9F-07068690F2C1}" type="presOf" srcId="{5D656C66-9D53-4411-A0B8-54FFAA343B54}" destId="{68A27955-9E95-4643-AB2B-951BECA2E2CC}" srcOrd="0" destOrd="0" presId="urn:microsoft.com/office/officeart/2005/8/layout/vList2"/>
    <dgm:cxn modelId="{AC6DB0E5-1C85-43BA-9770-7F9B0F6E5486}" srcId="{5D656C66-9D53-4411-A0B8-54FFAA343B54}" destId="{6DB30E5D-F909-4798-B8DA-4C1120367794}" srcOrd="2" destOrd="0" parTransId="{1D49E5CE-9E9C-4C87-8CDD-45D0322171C0}" sibTransId="{39D58B87-28F1-4A5E-9F1F-5970127BC871}"/>
    <dgm:cxn modelId="{34460FF2-98B6-4355-90DE-0F9E21434E2A}" type="presOf" srcId="{6DB30E5D-F909-4798-B8DA-4C1120367794}" destId="{A457AB3F-E7A8-4AC1-9B77-27590772B8FA}" srcOrd="0" destOrd="0" presId="urn:microsoft.com/office/officeart/2005/8/layout/vList2"/>
    <dgm:cxn modelId="{1335173D-E66B-420C-94EA-C6B352E635E3}" type="presParOf" srcId="{68A27955-9E95-4643-AB2B-951BECA2E2CC}" destId="{6D43EDE4-7245-46D4-813B-6FD80BF4EDE1}" srcOrd="0" destOrd="0" presId="urn:microsoft.com/office/officeart/2005/8/layout/vList2"/>
    <dgm:cxn modelId="{0C48D076-841E-40CC-923E-9D60AC567D2C}" type="presParOf" srcId="{68A27955-9E95-4643-AB2B-951BECA2E2CC}" destId="{F1316B69-814E-4321-A7DF-21D82AA93E6E}" srcOrd="1" destOrd="0" presId="urn:microsoft.com/office/officeart/2005/8/layout/vList2"/>
    <dgm:cxn modelId="{3CD72A4C-3F5C-47A6-B8D5-EB97DE240A21}" type="presParOf" srcId="{68A27955-9E95-4643-AB2B-951BECA2E2CC}" destId="{6E40A164-FF8E-4FF9-ACD8-768C173B57F5}" srcOrd="2" destOrd="0" presId="urn:microsoft.com/office/officeart/2005/8/layout/vList2"/>
    <dgm:cxn modelId="{C317F711-BACB-4120-9144-D06279EC1BDF}" type="presParOf" srcId="{68A27955-9E95-4643-AB2B-951BECA2E2CC}" destId="{738AAA59-DE81-4EDC-AFD6-C51DC7FDC8DF}" srcOrd="3" destOrd="0" presId="urn:microsoft.com/office/officeart/2005/8/layout/vList2"/>
    <dgm:cxn modelId="{809798A6-04A0-4B4C-A4A8-4AF513D752A5}" type="presParOf" srcId="{68A27955-9E95-4643-AB2B-951BECA2E2CC}" destId="{A457AB3F-E7A8-4AC1-9B77-27590772B8F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656C66-9D53-4411-A0B8-54FFAA343B54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6F30DB2-2593-46E7-8A85-A1A42D299C3C}">
      <dgm:prSet/>
      <dgm:spPr/>
      <dgm:t>
        <a:bodyPr/>
        <a:lstStyle/>
        <a:p>
          <a:r>
            <a:rPr lang="sr-Cyrl-RS" dirty="0"/>
            <a:t>Марко </a:t>
          </a:r>
          <a:r>
            <a:rPr lang="sr-Cyrl-RS" u="sng" dirty="0"/>
            <a:t>је поправио </a:t>
          </a:r>
          <a:r>
            <a:rPr lang="sr-Cyrl-RS" dirty="0"/>
            <a:t>оцену.</a:t>
          </a:r>
          <a:endParaRPr lang="en-US" dirty="0"/>
        </a:p>
      </dgm:t>
    </dgm:pt>
    <dgm:pt modelId="{B3382C44-6B67-465A-B65B-B03B498E75A6}" type="parTrans" cxnId="{29C6D21B-92A0-45FD-96A1-6C0F5FE082F7}">
      <dgm:prSet/>
      <dgm:spPr/>
      <dgm:t>
        <a:bodyPr/>
        <a:lstStyle/>
        <a:p>
          <a:endParaRPr lang="en-US"/>
        </a:p>
      </dgm:t>
    </dgm:pt>
    <dgm:pt modelId="{696C3072-CC68-4338-A71C-D9576A62D250}" type="sibTrans" cxnId="{29C6D21B-92A0-45FD-96A1-6C0F5FE082F7}">
      <dgm:prSet/>
      <dgm:spPr/>
      <dgm:t>
        <a:bodyPr/>
        <a:lstStyle/>
        <a:p>
          <a:endParaRPr lang="en-US"/>
        </a:p>
      </dgm:t>
    </dgm:pt>
    <dgm:pt modelId="{E1D9C846-AF5E-404D-BBF5-A3A1FAD83087}">
      <dgm:prSet/>
      <dgm:spPr/>
      <dgm:t>
        <a:bodyPr/>
        <a:lstStyle/>
        <a:p>
          <a:r>
            <a:rPr lang="sr-Cyrl-RS" dirty="0"/>
            <a:t>Ана </a:t>
          </a:r>
          <a:r>
            <a:rPr lang="sr-Cyrl-RS" u="sng" dirty="0"/>
            <a:t>је прочитала </a:t>
          </a:r>
          <a:r>
            <a:rPr lang="sr-Cyrl-RS" dirty="0"/>
            <a:t>књигу.</a:t>
          </a:r>
          <a:endParaRPr lang="en-US" dirty="0"/>
        </a:p>
      </dgm:t>
    </dgm:pt>
    <dgm:pt modelId="{525E41F1-43A3-41AD-BB3C-67D31FADE082}" type="parTrans" cxnId="{B07E88D2-BAB7-43CC-AB2A-F79E978DA4FD}">
      <dgm:prSet/>
      <dgm:spPr/>
      <dgm:t>
        <a:bodyPr/>
        <a:lstStyle/>
        <a:p>
          <a:endParaRPr lang="en-US"/>
        </a:p>
      </dgm:t>
    </dgm:pt>
    <dgm:pt modelId="{3872A16C-1A8D-4D76-A182-8E74F4DD5A73}" type="sibTrans" cxnId="{B07E88D2-BAB7-43CC-AB2A-F79E978DA4FD}">
      <dgm:prSet/>
      <dgm:spPr/>
      <dgm:t>
        <a:bodyPr/>
        <a:lstStyle/>
        <a:p>
          <a:endParaRPr lang="en-US"/>
        </a:p>
      </dgm:t>
    </dgm:pt>
    <dgm:pt modelId="{6DB30E5D-F909-4798-B8DA-4C1120367794}">
      <dgm:prSet/>
      <dgm:spPr/>
      <dgm:t>
        <a:bodyPr/>
        <a:lstStyle/>
        <a:p>
          <a:r>
            <a:rPr lang="sr-Cyrl-RS" dirty="0"/>
            <a:t>Комшије </a:t>
          </a:r>
          <a:r>
            <a:rPr lang="sr-Cyrl-RS" u="sng" dirty="0"/>
            <a:t>су купиле </a:t>
          </a:r>
          <a:r>
            <a:rPr lang="sr-Cyrl-RS" dirty="0"/>
            <a:t>нов ауто.</a:t>
          </a:r>
          <a:endParaRPr lang="en-US" dirty="0"/>
        </a:p>
      </dgm:t>
    </dgm:pt>
    <dgm:pt modelId="{1D49E5CE-9E9C-4C87-8CDD-45D0322171C0}" type="parTrans" cxnId="{AC6DB0E5-1C85-43BA-9770-7F9B0F6E5486}">
      <dgm:prSet/>
      <dgm:spPr/>
      <dgm:t>
        <a:bodyPr/>
        <a:lstStyle/>
        <a:p>
          <a:endParaRPr lang="en-US"/>
        </a:p>
      </dgm:t>
    </dgm:pt>
    <dgm:pt modelId="{39D58B87-28F1-4A5E-9F1F-5970127BC871}" type="sibTrans" cxnId="{AC6DB0E5-1C85-43BA-9770-7F9B0F6E5486}">
      <dgm:prSet/>
      <dgm:spPr/>
      <dgm:t>
        <a:bodyPr/>
        <a:lstStyle/>
        <a:p>
          <a:endParaRPr lang="en-US"/>
        </a:p>
      </dgm:t>
    </dgm:pt>
    <dgm:pt modelId="{E1C5A6E9-FFE3-4724-B121-02A4C1149198}" type="pres">
      <dgm:prSet presAssocID="{5D656C66-9D53-4411-A0B8-54FFAA343B54}" presName="linear" presStyleCnt="0">
        <dgm:presLayoutVars>
          <dgm:animLvl val="lvl"/>
          <dgm:resizeHandles val="exact"/>
        </dgm:presLayoutVars>
      </dgm:prSet>
      <dgm:spPr/>
    </dgm:pt>
    <dgm:pt modelId="{0E2C680A-5ABA-42E1-985A-548F02ACA74E}" type="pres">
      <dgm:prSet presAssocID="{D6F30DB2-2593-46E7-8A85-A1A42D299C3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6B472E3-30FF-4C35-A404-4AB3025EAAEB}" type="pres">
      <dgm:prSet presAssocID="{696C3072-CC68-4338-A71C-D9576A62D250}" presName="spacer" presStyleCnt="0"/>
      <dgm:spPr/>
    </dgm:pt>
    <dgm:pt modelId="{CB0ECF74-F758-4BFA-9EF1-EC774F1472A0}" type="pres">
      <dgm:prSet presAssocID="{E1D9C846-AF5E-404D-BBF5-A3A1FAD8308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1BAD322-7822-4F65-A132-CB7D5194156B}" type="pres">
      <dgm:prSet presAssocID="{3872A16C-1A8D-4D76-A182-8E74F4DD5A73}" presName="spacer" presStyleCnt="0"/>
      <dgm:spPr/>
    </dgm:pt>
    <dgm:pt modelId="{574D0784-CED5-433F-BDF4-14E0FAB01A63}" type="pres">
      <dgm:prSet presAssocID="{6DB30E5D-F909-4798-B8DA-4C112036779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9413A07-6D7C-4C55-ACDB-0BCC304A49A1}" type="presOf" srcId="{E1D9C846-AF5E-404D-BBF5-A3A1FAD83087}" destId="{CB0ECF74-F758-4BFA-9EF1-EC774F1472A0}" srcOrd="0" destOrd="0" presId="urn:microsoft.com/office/officeart/2005/8/layout/vList2"/>
    <dgm:cxn modelId="{29C6D21B-92A0-45FD-96A1-6C0F5FE082F7}" srcId="{5D656C66-9D53-4411-A0B8-54FFAA343B54}" destId="{D6F30DB2-2593-46E7-8A85-A1A42D299C3C}" srcOrd="0" destOrd="0" parTransId="{B3382C44-6B67-465A-B65B-B03B498E75A6}" sibTransId="{696C3072-CC68-4338-A71C-D9576A62D250}"/>
    <dgm:cxn modelId="{8D17C4AD-1B20-4D62-BFD1-93EC79F46E37}" type="presOf" srcId="{6DB30E5D-F909-4798-B8DA-4C1120367794}" destId="{574D0784-CED5-433F-BDF4-14E0FAB01A63}" srcOrd="0" destOrd="0" presId="urn:microsoft.com/office/officeart/2005/8/layout/vList2"/>
    <dgm:cxn modelId="{B07E88D2-BAB7-43CC-AB2A-F79E978DA4FD}" srcId="{5D656C66-9D53-4411-A0B8-54FFAA343B54}" destId="{E1D9C846-AF5E-404D-BBF5-A3A1FAD83087}" srcOrd="1" destOrd="0" parTransId="{525E41F1-43A3-41AD-BB3C-67D31FADE082}" sibTransId="{3872A16C-1A8D-4D76-A182-8E74F4DD5A73}"/>
    <dgm:cxn modelId="{F7EAA6D2-6DB6-4F0C-A168-6CFA602B1C4E}" type="presOf" srcId="{D6F30DB2-2593-46E7-8A85-A1A42D299C3C}" destId="{0E2C680A-5ABA-42E1-985A-548F02ACA74E}" srcOrd="0" destOrd="0" presId="urn:microsoft.com/office/officeart/2005/8/layout/vList2"/>
    <dgm:cxn modelId="{AC6DB0E5-1C85-43BA-9770-7F9B0F6E5486}" srcId="{5D656C66-9D53-4411-A0B8-54FFAA343B54}" destId="{6DB30E5D-F909-4798-B8DA-4C1120367794}" srcOrd="2" destOrd="0" parTransId="{1D49E5CE-9E9C-4C87-8CDD-45D0322171C0}" sibTransId="{39D58B87-28F1-4A5E-9F1F-5970127BC871}"/>
    <dgm:cxn modelId="{176AA6F6-740D-492D-8D40-0D6387C22020}" type="presOf" srcId="{5D656C66-9D53-4411-A0B8-54FFAA343B54}" destId="{E1C5A6E9-FFE3-4724-B121-02A4C1149198}" srcOrd="0" destOrd="0" presId="urn:microsoft.com/office/officeart/2005/8/layout/vList2"/>
    <dgm:cxn modelId="{96A366B1-48D1-4017-8AAE-B881EF43AFCB}" type="presParOf" srcId="{E1C5A6E9-FFE3-4724-B121-02A4C1149198}" destId="{0E2C680A-5ABA-42E1-985A-548F02ACA74E}" srcOrd="0" destOrd="0" presId="urn:microsoft.com/office/officeart/2005/8/layout/vList2"/>
    <dgm:cxn modelId="{62FEE297-659E-46FC-B362-92D5BF25CADD}" type="presParOf" srcId="{E1C5A6E9-FFE3-4724-B121-02A4C1149198}" destId="{B6B472E3-30FF-4C35-A404-4AB3025EAAEB}" srcOrd="1" destOrd="0" presId="urn:microsoft.com/office/officeart/2005/8/layout/vList2"/>
    <dgm:cxn modelId="{1ACD0D55-6C43-4C61-BE75-B17D1B9A2303}" type="presParOf" srcId="{E1C5A6E9-FFE3-4724-B121-02A4C1149198}" destId="{CB0ECF74-F758-4BFA-9EF1-EC774F1472A0}" srcOrd="2" destOrd="0" presId="urn:microsoft.com/office/officeart/2005/8/layout/vList2"/>
    <dgm:cxn modelId="{7EC25E49-7F74-4CBB-89CD-8251A2AA830E}" type="presParOf" srcId="{E1C5A6E9-FFE3-4724-B121-02A4C1149198}" destId="{51BAD322-7822-4F65-A132-CB7D5194156B}" srcOrd="3" destOrd="0" presId="urn:microsoft.com/office/officeart/2005/8/layout/vList2"/>
    <dgm:cxn modelId="{F4D9ABFF-2A06-44FE-A7CA-0D5E2EFEF45E}" type="presParOf" srcId="{E1C5A6E9-FFE3-4724-B121-02A4C1149198}" destId="{574D0784-CED5-433F-BDF4-14E0FAB01A6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43EDE4-7245-46D4-813B-6FD80BF4EDE1}">
      <dsp:nvSpPr>
        <dsp:cNvPr id="0" name=""/>
        <dsp:cNvSpPr/>
      </dsp:nvSpPr>
      <dsp:spPr>
        <a:xfrm>
          <a:off x="0" y="17598"/>
          <a:ext cx="5906181" cy="16473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4400" kern="1200"/>
            <a:t>Марко је поправио оцену.</a:t>
          </a:r>
          <a:endParaRPr lang="en-US" sz="4400" kern="1200"/>
        </a:p>
      </dsp:txBody>
      <dsp:txXfrm>
        <a:off x="80417" y="98015"/>
        <a:ext cx="5745347" cy="1486526"/>
      </dsp:txXfrm>
    </dsp:sp>
    <dsp:sp modelId="{6E40A164-FF8E-4FF9-ACD8-768C173B57F5}">
      <dsp:nvSpPr>
        <dsp:cNvPr id="0" name=""/>
        <dsp:cNvSpPr/>
      </dsp:nvSpPr>
      <dsp:spPr>
        <a:xfrm>
          <a:off x="0" y="1791679"/>
          <a:ext cx="5906181" cy="1647360"/>
        </a:xfrm>
        <a:prstGeom prst="roundRect">
          <a:avLst/>
        </a:prstGeom>
        <a:solidFill>
          <a:schemeClr val="accent2">
            <a:hueOff val="1374043"/>
            <a:satOff val="-27387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4400" kern="1200"/>
            <a:t>Ана је прочитала књигу.</a:t>
          </a:r>
          <a:endParaRPr lang="en-US" sz="4400" kern="1200"/>
        </a:p>
      </dsp:txBody>
      <dsp:txXfrm>
        <a:off x="80417" y="1872096"/>
        <a:ext cx="5745347" cy="1486526"/>
      </dsp:txXfrm>
    </dsp:sp>
    <dsp:sp modelId="{A457AB3F-E7A8-4AC1-9B77-27590772B8FA}">
      <dsp:nvSpPr>
        <dsp:cNvPr id="0" name=""/>
        <dsp:cNvSpPr/>
      </dsp:nvSpPr>
      <dsp:spPr>
        <a:xfrm>
          <a:off x="0" y="3565759"/>
          <a:ext cx="5906181" cy="1647360"/>
        </a:xfrm>
        <a:prstGeom prst="roundRect">
          <a:avLst/>
        </a:prstGeom>
        <a:solidFill>
          <a:schemeClr val="accent2">
            <a:hueOff val="2748086"/>
            <a:satOff val="-54774"/>
            <a:lumOff val="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4400" kern="1200"/>
            <a:t>Комшије су купиле нов ауто.</a:t>
          </a:r>
          <a:endParaRPr lang="en-US" sz="4400" kern="1200"/>
        </a:p>
      </dsp:txBody>
      <dsp:txXfrm>
        <a:off x="80417" y="3646176"/>
        <a:ext cx="5745347" cy="14865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2C680A-5ABA-42E1-985A-548F02ACA74E}">
      <dsp:nvSpPr>
        <dsp:cNvPr id="0" name=""/>
        <dsp:cNvSpPr/>
      </dsp:nvSpPr>
      <dsp:spPr>
        <a:xfrm>
          <a:off x="0" y="17598"/>
          <a:ext cx="5906181" cy="16473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4400" kern="1200" dirty="0"/>
            <a:t>Марко </a:t>
          </a:r>
          <a:r>
            <a:rPr lang="sr-Cyrl-RS" sz="4400" u="sng" kern="1200" dirty="0"/>
            <a:t>је поправио </a:t>
          </a:r>
          <a:r>
            <a:rPr lang="sr-Cyrl-RS" sz="4400" kern="1200" dirty="0"/>
            <a:t>оцену.</a:t>
          </a:r>
          <a:endParaRPr lang="en-US" sz="4400" kern="1200" dirty="0"/>
        </a:p>
      </dsp:txBody>
      <dsp:txXfrm>
        <a:off x="80417" y="98015"/>
        <a:ext cx="5745347" cy="1486526"/>
      </dsp:txXfrm>
    </dsp:sp>
    <dsp:sp modelId="{CB0ECF74-F758-4BFA-9EF1-EC774F1472A0}">
      <dsp:nvSpPr>
        <dsp:cNvPr id="0" name=""/>
        <dsp:cNvSpPr/>
      </dsp:nvSpPr>
      <dsp:spPr>
        <a:xfrm>
          <a:off x="0" y="1791679"/>
          <a:ext cx="5906181" cy="16473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4400" kern="1200" dirty="0"/>
            <a:t>Ана </a:t>
          </a:r>
          <a:r>
            <a:rPr lang="sr-Cyrl-RS" sz="4400" u="sng" kern="1200" dirty="0"/>
            <a:t>је прочитала </a:t>
          </a:r>
          <a:r>
            <a:rPr lang="sr-Cyrl-RS" sz="4400" kern="1200" dirty="0"/>
            <a:t>књигу.</a:t>
          </a:r>
          <a:endParaRPr lang="en-US" sz="4400" kern="1200" dirty="0"/>
        </a:p>
      </dsp:txBody>
      <dsp:txXfrm>
        <a:off x="80417" y="1872096"/>
        <a:ext cx="5745347" cy="1486526"/>
      </dsp:txXfrm>
    </dsp:sp>
    <dsp:sp modelId="{574D0784-CED5-433F-BDF4-14E0FAB01A63}">
      <dsp:nvSpPr>
        <dsp:cNvPr id="0" name=""/>
        <dsp:cNvSpPr/>
      </dsp:nvSpPr>
      <dsp:spPr>
        <a:xfrm>
          <a:off x="0" y="3565759"/>
          <a:ext cx="5906181" cy="16473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4400" kern="1200" dirty="0"/>
            <a:t>Комшије </a:t>
          </a:r>
          <a:r>
            <a:rPr lang="sr-Cyrl-RS" sz="4400" u="sng" kern="1200" dirty="0"/>
            <a:t>су купиле </a:t>
          </a:r>
          <a:r>
            <a:rPr lang="sr-Cyrl-RS" sz="4400" kern="1200" dirty="0"/>
            <a:t>нов ауто.</a:t>
          </a:r>
          <a:endParaRPr lang="en-US" sz="4400" kern="1200" dirty="0"/>
        </a:p>
      </dsp:txBody>
      <dsp:txXfrm>
        <a:off x="80417" y="3646176"/>
        <a:ext cx="5745347" cy="14865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f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9D36B-7269-499E-BC36-16977D96AF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7" y="2133600"/>
            <a:ext cx="9068586" cy="2590800"/>
          </a:xfrm>
        </p:spPr>
        <p:txBody>
          <a:bodyPr/>
          <a:lstStyle/>
          <a:p>
            <a:r>
              <a:rPr lang="sr-Cyrl-RS" dirty="0"/>
              <a:t>Глаголски облици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EE3A11-6C4F-4D51-861E-B6307A4B3A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/>
              <a:t>Настава на даљину 5. разред – лекција број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616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CD5D8-723E-4A2F-B28D-8C1202FC6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У ком времену се дешава радња означена овим глаголским облицима?</a:t>
            </a:r>
            <a:endParaRPr lang="en-US" dirty="0"/>
          </a:p>
        </p:txBody>
      </p:sp>
      <p:pic>
        <p:nvPicPr>
          <p:cNvPr id="5" name="Content Placeholder 4" descr="A picture containing drawing, toy, doll&#10;&#10;Description automatically generated">
            <a:extLst>
              <a:ext uri="{FF2B5EF4-FFF2-40B4-BE49-F238E27FC236}">
                <a16:creationId xmlns:a16="http://schemas.microsoft.com/office/drawing/2014/main" id="{5C28F231-94B3-4AFB-AFA7-CD2191B551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0162" y="3040856"/>
            <a:ext cx="1876425" cy="2438400"/>
          </a:xfrm>
        </p:spPr>
      </p:pic>
      <p:pic>
        <p:nvPicPr>
          <p:cNvPr id="2050" name="Picture 2" descr="Резултат слика за читање књиге">
            <a:extLst>
              <a:ext uri="{FF2B5EF4-FFF2-40B4-BE49-F238E27FC236}">
                <a16:creationId xmlns:a16="http://schemas.microsoft.com/office/drawing/2014/main" id="{20557D74-0365-418D-BAD4-9606275FB1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432" y="3040856"/>
            <a:ext cx="2716848" cy="2035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A close up of a car&#10;&#10;Description automatically generated">
            <a:extLst>
              <a:ext uri="{FF2B5EF4-FFF2-40B4-BE49-F238E27FC236}">
                <a16:creationId xmlns:a16="http://schemas.microsoft.com/office/drawing/2014/main" id="{8A8DA082-A66B-4956-A059-A4278B1AAE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61420" y="3040856"/>
            <a:ext cx="3063779" cy="204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594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CD5D8-723E-4A2F-B28D-8C1202FC6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5" y="-733425"/>
            <a:ext cx="10525125" cy="6657975"/>
          </a:xfrm>
        </p:spPr>
        <p:txBody>
          <a:bodyPr>
            <a:normAutofit/>
          </a:bodyPr>
          <a:lstStyle/>
          <a:p>
            <a:r>
              <a:rPr lang="sr-Cyrl-RS" sz="3600" dirty="0"/>
              <a:t>Ове радње се дешавају у прошлом времену зато што су се завршиле. </a:t>
            </a:r>
            <a:r>
              <a:rPr lang="sr-Cyrl-RS" sz="3600" b="1" dirty="0"/>
              <a:t>Перфекат</a:t>
            </a:r>
            <a:r>
              <a:rPr lang="sr-Cyrl-RS" sz="3600" dirty="0"/>
              <a:t> је глаголски облик који  </a:t>
            </a:r>
            <a:r>
              <a:rPr lang="sr-Cyrl-RS" sz="3600" b="1" dirty="0"/>
              <a:t>означава радњу која је извршена у прошлости.</a:t>
            </a:r>
            <a:br>
              <a:rPr lang="sr-Cyrl-RS" sz="3600" b="1" dirty="0"/>
            </a:br>
            <a:br>
              <a:rPr lang="sr-Cyrl-RS" sz="3600" b="1" dirty="0"/>
            </a:br>
            <a:r>
              <a:rPr lang="sr-Cyrl-RS" sz="3600" b="1" dirty="0"/>
              <a:t>                                      </a:t>
            </a:r>
            <a:r>
              <a:rPr lang="sr-Cyrl-RS" sz="2400" dirty="0"/>
              <a:t>садашње време</a:t>
            </a:r>
            <a:br>
              <a:rPr lang="sr-Cyrl-RS" sz="3600" b="1" dirty="0"/>
            </a:br>
            <a:r>
              <a:rPr lang="sr-Cyrl-RS" sz="3600" b="1" dirty="0"/>
              <a:t>                </a:t>
            </a:r>
            <a:r>
              <a:rPr lang="sr-Cyrl-RS" sz="2400" dirty="0"/>
              <a:t>прошло време                                    будуће време</a:t>
            </a:r>
            <a:endParaRPr lang="en-US" sz="2400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4843B35-1412-45FC-9DC4-0DEAF2FD7172}"/>
              </a:ext>
            </a:extLst>
          </p:cNvPr>
          <p:cNvCxnSpPr/>
          <p:nvPr/>
        </p:nvCxnSpPr>
        <p:spPr>
          <a:xfrm flipV="1">
            <a:off x="1733550" y="4391025"/>
            <a:ext cx="8724900" cy="9525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A56A054C-0150-4A7A-86AE-05E77A1FA41F}"/>
              </a:ext>
            </a:extLst>
          </p:cNvPr>
          <p:cNvSpPr/>
          <p:nvPr/>
        </p:nvSpPr>
        <p:spPr>
          <a:xfrm>
            <a:off x="5919787" y="4392931"/>
            <a:ext cx="47625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FADE916-9A74-44D8-9C03-40A00B1711F7}"/>
              </a:ext>
            </a:extLst>
          </p:cNvPr>
          <p:cNvCxnSpPr>
            <a:cxnSpLocks/>
          </p:cNvCxnSpPr>
          <p:nvPr/>
        </p:nvCxnSpPr>
        <p:spPr>
          <a:xfrm flipV="1">
            <a:off x="5919787" y="3767138"/>
            <a:ext cx="0" cy="495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8133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72453-891B-44BA-BD75-A4578D37B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Погледајмо заједно од чега је састављен један од ових перфеката!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430D9-E76C-4055-A382-13580F79B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/>
          </a:p>
          <a:p>
            <a:endParaRPr lang="sr-Cyrl-RS" dirty="0"/>
          </a:p>
          <a:p>
            <a:pPr marL="0" indent="0" algn="ctr">
              <a:buNone/>
            </a:pPr>
            <a:r>
              <a:rPr lang="sr-Cyrl-RS" sz="3200" dirty="0">
                <a:solidFill>
                  <a:srgbClr val="FF0000"/>
                </a:solidFill>
              </a:rPr>
              <a:t>је</a:t>
            </a:r>
            <a:r>
              <a:rPr lang="sr-Cyrl-RS" sz="3200" dirty="0"/>
              <a:t>       </a:t>
            </a:r>
            <a:r>
              <a:rPr lang="sr-Cyrl-RS" sz="3200" dirty="0">
                <a:solidFill>
                  <a:schemeClr val="accent1">
                    <a:lumMod val="50000"/>
                  </a:schemeClr>
                </a:solidFill>
              </a:rPr>
              <a:t>поправио</a:t>
            </a:r>
          </a:p>
          <a:p>
            <a:endParaRPr lang="sr-Cyrl-RS" dirty="0"/>
          </a:p>
          <a:p>
            <a:pPr marL="0" indent="0">
              <a:buNone/>
            </a:pPr>
            <a:r>
              <a:rPr lang="sr-Cyrl-RS" dirty="0"/>
              <a:t>скраћени облик помоћног глагола </a:t>
            </a:r>
            <a:r>
              <a:rPr lang="sr-Cyrl-RS" b="1" dirty="0"/>
              <a:t>јесам</a:t>
            </a:r>
            <a:r>
              <a:rPr lang="sr-Cyrl-RS" sz="3200" b="1" dirty="0"/>
              <a:t> </a:t>
            </a:r>
            <a:r>
              <a:rPr lang="sr-Cyrl-RS" sz="3200" dirty="0"/>
              <a:t>                          </a:t>
            </a:r>
            <a:r>
              <a:rPr lang="sr-Cyrl-RS" sz="2000" dirty="0"/>
              <a:t>радни глаголски придев</a:t>
            </a:r>
            <a:r>
              <a:rPr lang="sr-Cyrl-RS" sz="3200" dirty="0"/>
              <a:t>                                                       </a:t>
            </a:r>
            <a:endParaRPr lang="en-US" sz="32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3F89148-22FA-4890-93A9-CAFD414A578D}"/>
              </a:ext>
            </a:extLst>
          </p:cNvPr>
          <p:cNvSpPr/>
          <p:nvPr/>
        </p:nvSpPr>
        <p:spPr>
          <a:xfrm>
            <a:off x="4552950" y="2876550"/>
            <a:ext cx="685800" cy="638175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82A49EB-0F86-4A98-98EE-E5FDCE1EB304}"/>
              </a:ext>
            </a:extLst>
          </p:cNvPr>
          <p:cNvSpPr/>
          <p:nvPr/>
        </p:nvSpPr>
        <p:spPr>
          <a:xfrm>
            <a:off x="5581650" y="2876550"/>
            <a:ext cx="2105025" cy="638175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6529163-D5ED-4C29-B750-4377A0993599}"/>
              </a:ext>
            </a:extLst>
          </p:cNvPr>
          <p:cNvCxnSpPr/>
          <p:nvPr/>
        </p:nvCxnSpPr>
        <p:spPr>
          <a:xfrm flipH="1">
            <a:off x="3438525" y="3514725"/>
            <a:ext cx="923925" cy="3524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D453719-CF6E-4997-B98A-ABC6EAFBE57F}"/>
              </a:ext>
            </a:extLst>
          </p:cNvPr>
          <p:cNvCxnSpPr/>
          <p:nvPr/>
        </p:nvCxnSpPr>
        <p:spPr>
          <a:xfrm>
            <a:off x="7562850" y="3429000"/>
            <a:ext cx="1343025" cy="438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2141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1F9B0-A7FE-4A50-8463-CA76AFD70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804518"/>
            <a:ext cx="10058400" cy="5100982"/>
          </a:xfrm>
        </p:spPr>
        <p:txBody>
          <a:bodyPr>
            <a:normAutofit fontScale="90000"/>
          </a:bodyPr>
          <a:lstStyle/>
          <a:p>
            <a:br>
              <a:rPr lang="sr-Cyrl-RS" dirty="0"/>
            </a:br>
            <a:r>
              <a:rPr lang="sr-Cyrl-RS" dirty="0"/>
              <a:t>Закључујемо да се </a:t>
            </a:r>
            <a:r>
              <a:rPr lang="sr-Cyrl-RS" b="1" dirty="0"/>
              <a:t>перфекат </a:t>
            </a:r>
            <a:r>
              <a:rPr lang="sr-Cyrl-RS" dirty="0"/>
              <a:t>гради од </a:t>
            </a:r>
            <a:r>
              <a:rPr lang="sr-Cyrl-RS" b="1" dirty="0"/>
              <a:t>скраћеног облика помоћног глагола јесам </a:t>
            </a:r>
            <a:r>
              <a:rPr lang="sr-Cyrl-RS" dirty="0"/>
              <a:t>и </a:t>
            </a:r>
            <a:r>
              <a:rPr lang="sr-Cyrl-RS" b="1" dirty="0"/>
              <a:t>радног глаголског придева. </a:t>
            </a:r>
            <a:r>
              <a:rPr lang="sr-Cyrl-RS" dirty="0"/>
              <a:t>Перфекат је  </a:t>
            </a:r>
            <a:r>
              <a:rPr lang="sr-Cyrl-RS" b="1" dirty="0"/>
              <a:t>лични</a:t>
            </a:r>
            <a:r>
              <a:rPr lang="sr-Cyrl-RS" dirty="0"/>
              <a:t>, али и </a:t>
            </a:r>
            <a:r>
              <a:rPr lang="sr-Cyrl-RS" b="1" dirty="0"/>
              <a:t>сложени глаголски облик </a:t>
            </a:r>
            <a:r>
              <a:rPr lang="sr-Cyrl-RS" dirty="0"/>
              <a:t>јер у његов састав улази помоћни и главни глагол.</a:t>
            </a:r>
            <a:br>
              <a:rPr lang="sr-Cyrl-RS" dirty="0"/>
            </a:br>
            <a:r>
              <a:rPr lang="sr-Cyrl-RS" dirty="0"/>
              <a:t>Уколико је у питању повратни глагол, у 3.л.јд. перфекта изоставља се помоћни глагол (Он се уплашио, а не Он се је уплашио).</a:t>
            </a:r>
            <a:br>
              <a:rPr lang="sr-Cyrl-R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F4298-9672-4FEC-B039-89D456FC6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350" y="5600700"/>
            <a:ext cx="10229850" cy="434340"/>
          </a:xfrm>
        </p:spPr>
        <p:txBody>
          <a:bodyPr/>
          <a:lstStyle/>
          <a:p>
            <a:pPr marL="0" indent="0"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813733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5B2C3-9788-46F8-B0CE-A6D0CC11C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9D917-C47C-43EA-9727-A103A93BE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350" y="1328394"/>
            <a:ext cx="10058400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b="1" dirty="0"/>
              <a:t>Задатак</a:t>
            </a:r>
            <a:r>
              <a:rPr lang="sr-Cyrl-RS" sz="2400" dirty="0"/>
              <a:t>: Убаци у следеће реченице одговарајуће облике перфекта глагола из заграде.</a:t>
            </a:r>
          </a:p>
          <a:p>
            <a:pPr marL="457200" indent="-457200">
              <a:buAutoNum type="arabicPeriod"/>
            </a:pPr>
            <a:r>
              <a:rPr lang="sr-Cyrl-RS" sz="2400" dirty="0"/>
              <a:t>Маша ___ добро ________________(научити) глаголске облике.</a:t>
            </a:r>
          </a:p>
          <a:p>
            <a:pPr marL="457200" indent="-457200">
              <a:buAutoNum type="arabicPeriod"/>
            </a:pPr>
            <a:r>
              <a:rPr lang="sr-Cyrl-RS" sz="2400" dirty="0"/>
              <a:t>Ја _________________(видети) ову презентацију.</a:t>
            </a:r>
          </a:p>
          <a:p>
            <a:pPr marL="457200" indent="-457200">
              <a:buAutoNum type="arabicPeriod"/>
            </a:pPr>
            <a:r>
              <a:rPr lang="sr-Cyrl-RS" sz="2400" dirty="0"/>
              <a:t>Ми __________________(сазнати) свашта ново.</a:t>
            </a:r>
          </a:p>
          <a:p>
            <a:pPr marL="457200" indent="-457200">
              <a:buAutoNum type="arabicPeriod"/>
            </a:pPr>
            <a:r>
              <a:rPr lang="sr-Cyrl-RS" sz="2400" dirty="0"/>
              <a:t>Они _____________________( радовати се) због тога.</a:t>
            </a:r>
            <a:endParaRPr lang="en-US" sz="2400" dirty="0"/>
          </a:p>
        </p:txBody>
      </p:sp>
      <p:pic>
        <p:nvPicPr>
          <p:cNvPr id="3074" name="Picture 2" descr="Резултат слика за деца">
            <a:extLst>
              <a:ext uri="{FF2B5EF4-FFF2-40B4-BE49-F238E27FC236}">
                <a16:creationId xmlns:a16="http://schemas.microsoft.com/office/drawing/2014/main" id="{C7884612-B19E-43E3-823B-C38A05119B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313" y="4155414"/>
            <a:ext cx="2562225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03854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00D9C7C-2C5D-4FFF-83DE-742A88A964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3CA1D-B984-40C5-A11E-6B4D178C3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>
            <a:normAutofit/>
          </a:bodyPr>
          <a:lstStyle/>
          <a:p>
            <a:r>
              <a:rPr lang="sr-Cyrl-RS" sz="3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Од глагола </a:t>
            </a:r>
            <a:r>
              <a:rPr lang="sr-Cyrl-RS" sz="3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писати</a:t>
            </a:r>
            <a:r>
              <a:rPr lang="sr-Cyrl-RS" sz="3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начини све облике перфекта! Подсети се на претходном слајду како се перфекат гради!</a:t>
            </a:r>
            <a:endParaRPr lang="en-US" sz="3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70C62-F0D5-4280-8F0F-997FD2F09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6" y="2626840"/>
            <a:ext cx="7245103" cy="31317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једнина                                       множина</a:t>
            </a:r>
          </a:p>
          <a:p>
            <a:pPr marL="342900" indent="-342900">
              <a:buAutoNum type="arabicPeriod"/>
            </a:pPr>
            <a:r>
              <a:rPr lang="sr-Cyrl-R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                             1.</a:t>
            </a:r>
          </a:p>
          <a:p>
            <a:pPr marL="342900" indent="-342900">
              <a:buAutoNum type="arabicPeriod"/>
            </a:pPr>
            <a:r>
              <a:rPr lang="sr-Cyrl-R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                             2.</a:t>
            </a:r>
          </a:p>
          <a:p>
            <a:pPr marL="342900" indent="-342900">
              <a:buAutoNum type="arabicPeriod"/>
            </a:pPr>
            <a:r>
              <a:rPr lang="sr-Cyrl-R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                             3.</a:t>
            </a:r>
          </a:p>
          <a:p>
            <a:pPr marL="342900" indent="-342900">
              <a:buAutoNum type="arabi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70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00D9C7C-2C5D-4FFF-83DE-742A88A964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3CA1D-B984-40C5-A11E-6B4D178C3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>
            <a:normAutofit/>
          </a:bodyPr>
          <a:lstStyle/>
          <a:p>
            <a:r>
              <a:rPr lang="sr-Cyrl-RS" sz="3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Од глагола </a:t>
            </a:r>
            <a:r>
              <a:rPr lang="sr-Cyrl-RS" sz="3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писати</a:t>
            </a:r>
            <a:r>
              <a:rPr lang="sr-Cyrl-RS" sz="3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начини све облике перфекта! Подсети се на претходном слајду како се перфекат гради!</a:t>
            </a:r>
            <a:endParaRPr lang="en-US" sz="3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70C62-F0D5-4280-8F0F-997FD2F09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6" y="2626840"/>
            <a:ext cx="7245103" cy="31317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</a:t>
            </a:r>
            <a:r>
              <a:rPr lang="sr-Cyrl-R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једнина                                       множина</a:t>
            </a:r>
          </a:p>
          <a:p>
            <a:pPr marL="342900" indent="-342900">
              <a:buAutoNum type="arabicPeriod"/>
            </a:pPr>
            <a:r>
              <a:rPr lang="sr-Cyrl-R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сам писала /писала сам                      1. смо писали/писали смо</a:t>
            </a:r>
          </a:p>
          <a:p>
            <a:pPr marL="342900" indent="-342900">
              <a:buAutoNum type="arabicPeriod"/>
            </a:pPr>
            <a:r>
              <a:rPr lang="sr-Cyrl-R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си писао/ писао си                             2. сте писали/писали сте</a:t>
            </a:r>
          </a:p>
          <a:p>
            <a:pPr marL="342900" indent="-342900">
              <a:buAutoNum type="arabicPeriod"/>
            </a:pPr>
            <a:r>
              <a:rPr lang="sr-Cyrl-R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је писао/ писао је                               3. су писали/писал</a:t>
            </a:r>
            <a:r>
              <a:rPr lang="sr-Cyrl-R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 су</a:t>
            </a:r>
          </a:p>
          <a:p>
            <a:pPr marL="0" indent="0">
              <a:buNone/>
            </a:pPr>
            <a:r>
              <a:rPr lang="sr-Cyrl-R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је писала/писала је                                        су писале/писале су</a:t>
            </a:r>
          </a:p>
          <a:p>
            <a:pPr marL="0" indent="0">
              <a:buNone/>
            </a:pPr>
            <a:r>
              <a:rPr lang="sr-Cyrl-R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је писало/ писало је                                       су писала/писала су</a:t>
            </a:r>
          </a:p>
          <a:p>
            <a:pPr marL="342900" indent="-342900">
              <a:buAutoNum type="arabi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1266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4970A-A7C9-4EFB-9476-B2005510B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sr-Cyrl-RS"/>
              <a:t>Облик перфекта без помоћног глагола назива се </a:t>
            </a:r>
            <a:r>
              <a:rPr lang="sr-Cyrl-RS" b="1"/>
              <a:t>крњи перфекат</a:t>
            </a:r>
            <a:r>
              <a:rPr lang="sr-Cyrl-RS"/>
              <a:t>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02EF4-2840-4C77-85F8-24895A3F9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3200" dirty="0"/>
              <a:t>Овакав облик перфекта користи се у свакодневном говору, у приповедању или у новинским насловима:</a:t>
            </a:r>
          </a:p>
          <a:p>
            <a:pPr marL="0" indent="0">
              <a:buNone/>
            </a:pPr>
            <a:r>
              <a:rPr lang="sr-Cyrl-RS" sz="3200" b="1" dirty="0"/>
              <a:t>Стигла </a:t>
            </a:r>
            <a:r>
              <a:rPr lang="sr-Cyrl-RS" sz="3200" dirty="0"/>
              <a:t>Марија! (уместо Стигла је Марија!)</a:t>
            </a:r>
          </a:p>
          <a:p>
            <a:pPr marL="0" indent="0">
              <a:buNone/>
            </a:pPr>
            <a:r>
              <a:rPr lang="sr-Cyrl-RS" sz="3200" b="1" dirty="0"/>
              <a:t>Био</a:t>
            </a:r>
            <a:r>
              <a:rPr lang="sr-Cyrl-RS" sz="3200" dirty="0"/>
              <a:t> једном један цар… (уместо Био је једном један цар…)</a:t>
            </a:r>
          </a:p>
          <a:p>
            <a:pPr marL="0" indent="0">
              <a:buNone/>
            </a:pPr>
            <a:r>
              <a:rPr lang="sr-Cyrl-RS" sz="3200" dirty="0"/>
              <a:t>Звезда </a:t>
            </a:r>
            <a:r>
              <a:rPr lang="sr-Cyrl-RS" sz="3200" b="1" dirty="0"/>
              <a:t>победила </a:t>
            </a:r>
            <a:r>
              <a:rPr lang="sr-Cyrl-RS" sz="3200" dirty="0"/>
              <a:t>Партизан! (уместо Звезда је </a:t>
            </a:r>
            <a:endParaRPr lang="en-US" sz="3200" dirty="0"/>
          </a:p>
          <a:p>
            <a:pPr marL="0" indent="0">
              <a:buNone/>
            </a:pPr>
            <a:r>
              <a:rPr lang="sr-Cyrl-RS" sz="3200" dirty="0"/>
              <a:t>победила Партизан)</a:t>
            </a:r>
          </a:p>
          <a:p>
            <a:pPr marL="0" indent="0">
              <a:buNone/>
            </a:pPr>
            <a:endParaRPr lang="sr-Cyrl-RS" sz="3200" dirty="0"/>
          </a:p>
          <a:p>
            <a:pPr marL="0" indent="0">
              <a:buNone/>
            </a:pPr>
            <a:endParaRPr lang="sr-Cyrl-RS" sz="32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4" descr="A picture containing mug, cup, sitting, table&#10;&#10;Description automatically generated">
            <a:extLst>
              <a:ext uri="{FF2B5EF4-FFF2-40B4-BE49-F238E27FC236}">
                <a16:creationId xmlns:a16="http://schemas.microsoft.com/office/drawing/2014/main" id="{1BF49BE3-993B-453A-8032-03CF0FF609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3112" y="437388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2095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F51CE-0B6B-4E25-B67C-C0A663DC3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731520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sr-Cyrl-RS" dirty="0"/>
              <a:t>Перфекат помоћних глагола БИТИ и ХТЕТИ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2805D-82B7-40AE-AA29-8446FD0C9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/>
          </a:p>
          <a:p>
            <a:pPr marL="0" indent="0">
              <a:buNone/>
            </a:pPr>
            <a:r>
              <a:rPr lang="sr-Cyrl-RS" sz="3600" dirty="0"/>
              <a:t>Сада када знаш све ово о перфекту, покушај да напишеш све облике помоћних глагола  бити и хтети!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772541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070B9-A1E6-4BF7-A205-885E6B160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5DD90-C96A-4127-980D-3B586E71F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450" y="2014194"/>
            <a:ext cx="10058400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800" dirty="0"/>
              <a:t>                   БИТИ                                               ХТЕТИ</a:t>
            </a:r>
          </a:p>
          <a:p>
            <a:pPr marL="0" indent="0">
              <a:buNone/>
            </a:pPr>
            <a:r>
              <a:rPr lang="sr-Cyrl-RS" sz="2800" dirty="0"/>
              <a:t>1. сам био             1. смо били                 1.сам хтео        1.смо хтели        </a:t>
            </a:r>
          </a:p>
          <a:p>
            <a:pPr marL="0" indent="0">
              <a:buNone/>
            </a:pPr>
            <a:r>
              <a:rPr lang="sr-Cyrl-RS" sz="2800" dirty="0"/>
              <a:t>2. си био               2. сте били                  2. си хтео         2. сте хтели </a:t>
            </a:r>
          </a:p>
          <a:p>
            <a:pPr marL="0" indent="0">
              <a:buNone/>
            </a:pPr>
            <a:r>
              <a:rPr lang="sr-Cyrl-RS" sz="2800" dirty="0"/>
              <a:t>3. је био                3. су били                    3. је хтео           3. су хтели</a:t>
            </a:r>
          </a:p>
          <a:p>
            <a:pPr marL="0" indent="0">
              <a:buNone/>
            </a:pPr>
            <a:r>
              <a:rPr lang="sr-Cyrl-RS" sz="2800" dirty="0"/>
              <a:t>    је била                  су биле                        је хтела             су хтеле</a:t>
            </a:r>
          </a:p>
          <a:p>
            <a:pPr marL="0" indent="0">
              <a:buNone/>
            </a:pPr>
            <a:r>
              <a:rPr lang="sr-Cyrl-RS" sz="2800" dirty="0"/>
              <a:t>    је било                  су била                        је хтело             су хтела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86626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26DE6-B837-43FD-9D65-40FDF5F78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18EEC-D414-40AD-8909-77462D7AD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475" y="1019175"/>
            <a:ext cx="10372725" cy="501586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Cyrl-RS" sz="3200" dirty="0"/>
              <a:t>Драги моји ђаци,</a:t>
            </a:r>
          </a:p>
          <a:p>
            <a:pPr marL="0" indent="0">
              <a:buNone/>
            </a:pPr>
            <a:r>
              <a:rPr lang="sr-Cyrl-RS" sz="3200" dirty="0"/>
              <a:t>Сваки слајд са објашњењем нових глаголских облика </a:t>
            </a:r>
            <a:r>
              <a:rPr lang="sr-Cyrl-RS" sz="3200" b="1" dirty="0"/>
              <a:t>препишите у школску свеску, </a:t>
            </a:r>
            <a:r>
              <a:rPr lang="sr-Cyrl-RS" sz="3200" dirty="0"/>
              <a:t>као и задатке који су вам дати за вежбање и </a:t>
            </a:r>
            <a:r>
              <a:rPr lang="sr-Cyrl-RS" sz="3200" b="1" dirty="0"/>
              <a:t>урадите</a:t>
            </a:r>
            <a:r>
              <a:rPr lang="sr-Cyrl-RS" sz="3200" dirty="0"/>
              <a:t> их. Урађене задатке можете проверити у посебном </a:t>
            </a:r>
            <a:r>
              <a:rPr lang="sr-Cyrl-RS" sz="3200" dirty="0" err="1"/>
              <a:t>ворд</a:t>
            </a:r>
            <a:r>
              <a:rPr lang="sr-Cyrl-RS" sz="3200" dirty="0"/>
              <a:t> документу који ће бити приложен уз ову презентацију и </a:t>
            </a:r>
            <a:r>
              <a:rPr lang="sr-Cyrl-RS" sz="3200" b="1" dirty="0"/>
              <a:t>не морате </a:t>
            </a:r>
            <a:r>
              <a:rPr lang="sr-Cyrl-RS" sz="3200" dirty="0"/>
              <a:t>их слати мени. За ове активности имате 8 дана. Уследиће провера </a:t>
            </a:r>
            <a:r>
              <a:rPr lang="sr-Cyrl-RS" sz="3200" dirty="0" err="1"/>
              <a:t>савладаности</a:t>
            </a:r>
            <a:r>
              <a:rPr lang="sr-Cyrl-RS" sz="3200" dirty="0"/>
              <a:t> глаголских облика у наредним недељама, па се надам да ћете бити вредни и учити (ионако немате пуно шта друго да радите).</a:t>
            </a:r>
          </a:p>
          <a:p>
            <a:pPr marL="0" indent="0">
              <a:buNone/>
            </a:pPr>
            <a:r>
              <a:rPr lang="sr-Cyrl-RS" sz="3200" b="1" dirty="0"/>
              <a:t>        </a:t>
            </a:r>
            <a:r>
              <a:rPr lang="sr-Cyrl-RS" sz="3200" dirty="0"/>
              <a:t>Са жељом да се ова ситуација релативно брзо промени и да се видимо у школи!</a:t>
            </a:r>
          </a:p>
          <a:p>
            <a:pPr marL="0" indent="0">
              <a:buNone/>
            </a:pPr>
            <a:r>
              <a:rPr lang="sr-Cyrl-RS" sz="3200" b="1" dirty="0"/>
              <a:t>                                                         </a:t>
            </a:r>
            <a:r>
              <a:rPr lang="sr-Cyrl-RS" sz="3200" dirty="0"/>
              <a:t>Наставница </a:t>
            </a:r>
            <a:r>
              <a:rPr lang="sr-Cyrl-RS" sz="3200" dirty="0" err="1"/>
              <a:t>Даниела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013908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33166-A1F3-4114-B577-FF3829EBA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Задаци за вежбање: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7C1FE-E601-4733-9F0E-2FCACC5FC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84070"/>
            <a:ext cx="10134600" cy="388810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sr-Cyrl-RS" sz="2800" dirty="0"/>
              <a:t>Подвуци облике перфекта:</a:t>
            </a:r>
          </a:p>
          <a:p>
            <a:pPr marL="0" indent="0">
              <a:buNone/>
            </a:pPr>
            <a:r>
              <a:rPr lang="sr-Cyrl-RS" sz="2800" b="1" dirty="0"/>
              <a:t>знам;    чуо;   пишите;  гледао је;  могу;  угледао си;  сте нашли.</a:t>
            </a:r>
          </a:p>
          <a:p>
            <a:pPr marL="0" indent="0">
              <a:buNone/>
            </a:pPr>
            <a:r>
              <a:rPr lang="sr-Cyrl-RS" sz="2800" dirty="0"/>
              <a:t>2. Следеће глаголе напиши у облику 3. лица једнине  мушког рода перфекта: </a:t>
            </a:r>
            <a:r>
              <a:rPr lang="sr-Cyrl-RS" sz="2800" b="1" dirty="0"/>
              <a:t>носити, бринути, радовати се</a:t>
            </a:r>
            <a:r>
              <a:rPr lang="en-US" sz="2800" b="1" dirty="0"/>
              <a:t>,</a:t>
            </a:r>
            <a:r>
              <a:rPr lang="sr-Cyrl-RS" sz="2800" b="1" dirty="0"/>
              <a:t> вратити се.</a:t>
            </a:r>
          </a:p>
          <a:p>
            <a:pPr marL="0" indent="0">
              <a:buNone/>
            </a:pPr>
            <a:r>
              <a:rPr lang="sr-Cyrl-RS" sz="2800" b="1" dirty="0"/>
              <a:t>3. </a:t>
            </a:r>
            <a:r>
              <a:rPr lang="sr-Cyrl-RS" sz="2800" dirty="0"/>
              <a:t>Дате облике презента пребаци у одговарајући облик перфекта (било ког рода):</a:t>
            </a:r>
          </a:p>
          <a:p>
            <a:pPr marL="0" indent="0">
              <a:buNone/>
            </a:pPr>
            <a:r>
              <a:rPr lang="sr-Cyrl-RS" sz="2800" b="1" dirty="0"/>
              <a:t>верујемо ;  опрашта се;  ћуте;  чекам;  седнемо;  слушате</a:t>
            </a:r>
          </a:p>
          <a:p>
            <a:pPr marL="0" indent="0">
              <a:buNone/>
            </a:pPr>
            <a:endParaRPr lang="sr-Cyrl-RS" sz="2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6135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19AFE-A457-4407-800B-02447A1839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Футур први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AA07B8-353F-4ED4-BE35-076898F2CF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99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C7156-D7B4-494E-8DEB-FD1124F6B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Пажљиво погледајте подвучене глаголске облике у следећим реченицама из приповетке Дечак и пас Данила Киша: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11203-5F43-4407-AC36-57EB2F893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r-Cyrl-RS" sz="2800" dirty="0"/>
          </a:p>
          <a:p>
            <a:pPr marL="0" indent="0">
              <a:buNone/>
            </a:pPr>
            <a:r>
              <a:rPr lang="sr-Cyrl-RS" sz="2800" dirty="0"/>
              <a:t>Кажите му и то да </a:t>
            </a:r>
            <a:r>
              <a:rPr lang="sr-Cyrl-RS" sz="2800" u="sng" dirty="0"/>
              <a:t>ћу</a:t>
            </a:r>
            <a:r>
              <a:rPr lang="sr-Cyrl-RS" sz="2800" dirty="0"/>
              <a:t> једнога дана </a:t>
            </a:r>
            <a:r>
              <a:rPr lang="sr-Cyrl-RS" sz="2800" u="sng" dirty="0"/>
              <a:t>постати </a:t>
            </a:r>
            <a:r>
              <a:rPr lang="sr-Cyrl-RS" sz="2800" dirty="0"/>
              <a:t>песник и да </a:t>
            </a:r>
            <a:r>
              <a:rPr lang="sr-Cyrl-RS" sz="2800" u="sng" dirty="0"/>
              <a:t>ћу</a:t>
            </a:r>
            <a:r>
              <a:rPr lang="sr-Cyrl-RS" sz="2800" dirty="0"/>
              <a:t> о њему </a:t>
            </a:r>
            <a:r>
              <a:rPr lang="sr-Cyrl-RS" sz="2800" u="sng" dirty="0"/>
              <a:t>написати </a:t>
            </a:r>
            <a:r>
              <a:rPr lang="sr-Cyrl-RS" sz="2800" dirty="0"/>
              <a:t>песму или басну. У тој </a:t>
            </a:r>
            <a:r>
              <a:rPr lang="sr-Cyrl-RS" sz="2800" u="sng" dirty="0"/>
              <a:t>ће</a:t>
            </a:r>
            <a:r>
              <a:rPr lang="sr-Cyrl-RS" sz="2800" dirty="0"/>
              <a:t> басни пас </a:t>
            </a:r>
            <a:r>
              <a:rPr lang="sr-Cyrl-RS" sz="2800" u="sng" dirty="0"/>
              <a:t>говорити</a:t>
            </a:r>
            <a:r>
              <a:rPr lang="sr-Cyrl-RS" sz="2800" dirty="0"/>
              <a:t>. Молим Вас, дакле, господине Берки, да ми учините то, и он </a:t>
            </a:r>
            <a:r>
              <a:rPr lang="sr-Cyrl-RS" sz="2800" u="sng" dirty="0"/>
              <a:t>ће</a:t>
            </a:r>
            <a:r>
              <a:rPr lang="sr-Cyrl-RS" sz="2800" dirty="0"/>
              <a:t> све </a:t>
            </a:r>
            <a:r>
              <a:rPr lang="sr-Cyrl-RS" sz="2800" u="sng" dirty="0"/>
              <a:t>разумети.</a:t>
            </a:r>
          </a:p>
          <a:p>
            <a:pPr marL="0" indent="0">
              <a:buNone/>
            </a:pPr>
            <a:r>
              <a:rPr lang="sr-Cyrl-RS" sz="2800" dirty="0"/>
              <a:t>Одреди да ли се радња подвучених глаголских облика већ десила или ће се тек десити.</a:t>
            </a:r>
          </a:p>
          <a:p>
            <a:pPr marL="0" indent="0">
              <a:buNone/>
            </a:pPr>
            <a:endParaRPr lang="sr-Cyrl-RS" sz="2800" u="sng" dirty="0"/>
          </a:p>
          <a:p>
            <a:pPr marL="0" indent="0">
              <a:buNone/>
            </a:pP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2639186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C34CF-2AF1-4008-B3F8-BFAA2677F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1190624"/>
            <a:ext cx="9906000" cy="823569"/>
          </a:xfrm>
        </p:spPr>
        <p:txBody>
          <a:bodyPr>
            <a:normAutofit fontScale="90000"/>
          </a:bodyPr>
          <a:lstStyle/>
          <a:p>
            <a:r>
              <a:rPr lang="sr-Cyrl-RS" dirty="0"/>
              <a:t>Глаголски облик који означава радњу која </a:t>
            </a:r>
            <a:r>
              <a:rPr lang="sr-Cyrl-RS" b="1" dirty="0"/>
              <a:t>ће се тек десити у будућности </a:t>
            </a:r>
            <a:r>
              <a:rPr lang="sr-Cyrl-RS" dirty="0"/>
              <a:t>назива се </a:t>
            </a:r>
            <a:r>
              <a:rPr lang="sr-Cyrl-RS" b="1" dirty="0"/>
              <a:t>футур </a:t>
            </a:r>
            <a:r>
              <a:rPr lang="de-DE" b="1" dirty="0"/>
              <a:t>I (</a:t>
            </a:r>
            <a:r>
              <a:rPr lang="sr-Cyrl-RS" dirty="0"/>
              <a:t>футур први).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8D68C-D16B-4AF5-AAAA-737C245B5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712032"/>
            <a:ext cx="10058400" cy="3931920"/>
          </a:xfrm>
        </p:spPr>
        <p:txBody>
          <a:bodyPr/>
          <a:lstStyle/>
          <a:p>
            <a:pPr marL="0" indent="0">
              <a:buNone/>
            </a:pPr>
            <a:r>
              <a:rPr lang="sr-Cyrl-RS" sz="2800" dirty="0"/>
              <a:t>Хајде да погледамо од којих се делова састоји футур први:</a:t>
            </a:r>
          </a:p>
          <a:p>
            <a:endParaRPr lang="sr-Cyrl-RS" dirty="0"/>
          </a:p>
          <a:p>
            <a:pPr marL="0" indent="0" algn="ctr">
              <a:buNone/>
            </a:pPr>
            <a:r>
              <a:rPr lang="sr-Cyrl-RS" sz="3200" dirty="0">
                <a:solidFill>
                  <a:srgbClr val="FF0000"/>
                </a:solidFill>
              </a:rPr>
              <a:t>ћу</a:t>
            </a:r>
            <a:r>
              <a:rPr lang="sr-Cyrl-RS" sz="3200" dirty="0"/>
              <a:t>        </a:t>
            </a:r>
            <a:r>
              <a:rPr lang="sr-Cyrl-RS" sz="3200" dirty="0">
                <a:solidFill>
                  <a:schemeClr val="accent1">
                    <a:lumMod val="50000"/>
                  </a:schemeClr>
                </a:solidFill>
              </a:rPr>
              <a:t>постати</a:t>
            </a:r>
          </a:p>
          <a:p>
            <a:pPr marL="0" indent="0" algn="ctr">
              <a:buNone/>
            </a:pPr>
            <a:endParaRPr lang="sr-Cyrl-RS" sz="3200" dirty="0"/>
          </a:p>
          <a:p>
            <a:pPr marL="0" indent="0">
              <a:buNone/>
            </a:pPr>
            <a:r>
              <a:rPr lang="sr-Cyrl-RS" sz="2000" dirty="0"/>
              <a:t>скраћени облик помоћног глагола хтети                                                     инфинитив глагола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B4D0C4B-04A3-433F-9FCD-94BB219C399A}"/>
              </a:ext>
            </a:extLst>
          </p:cNvPr>
          <p:cNvSpPr/>
          <p:nvPr/>
        </p:nvSpPr>
        <p:spPr>
          <a:xfrm>
            <a:off x="4629150" y="3719512"/>
            <a:ext cx="666750" cy="533400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B0945E1-ED8E-4422-AD81-3085484AC565}"/>
              </a:ext>
            </a:extLst>
          </p:cNvPr>
          <p:cNvSpPr/>
          <p:nvPr/>
        </p:nvSpPr>
        <p:spPr>
          <a:xfrm>
            <a:off x="5800726" y="3436011"/>
            <a:ext cx="1905000" cy="935964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80FC206-6C60-4868-87A9-0E078292D650}"/>
              </a:ext>
            </a:extLst>
          </p:cNvPr>
          <p:cNvCxnSpPr/>
          <p:nvPr/>
        </p:nvCxnSpPr>
        <p:spPr>
          <a:xfrm flipH="1">
            <a:off x="3609975" y="4238625"/>
            <a:ext cx="1019175" cy="266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4BE0C43-2366-4741-8CE8-FB6556FC514D}"/>
              </a:ext>
            </a:extLst>
          </p:cNvPr>
          <p:cNvCxnSpPr/>
          <p:nvPr/>
        </p:nvCxnSpPr>
        <p:spPr>
          <a:xfrm>
            <a:off x="7477125" y="4133850"/>
            <a:ext cx="1400175" cy="2381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761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2C286-DB60-428A-BA97-1F3E3485A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45920"/>
            <a:ext cx="10058400" cy="3931920"/>
          </a:xfrm>
        </p:spPr>
        <p:txBody>
          <a:bodyPr/>
          <a:lstStyle/>
          <a:p>
            <a:pPr marL="0" indent="0">
              <a:buNone/>
            </a:pPr>
            <a:r>
              <a:rPr lang="sr-Cyrl-RS" sz="3200" dirty="0"/>
              <a:t>Футур први је </a:t>
            </a:r>
            <a:r>
              <a:rPr lang="sr-Cyrl-RS" sz="3200" b="1" dirty="0"/>
              <a:t>лични</a:t>
            </a:r>
            <a:r>
              <a:rPr lang="sr-Cyrl-RS" sz="3200" dirty="0"/>
              <a:t> и </a:t>
            </a:r>
            <a:r>
              <a:rPr lang="sr-Cyrl-RS" sz="3200" b="1" dirty="0"/>
              <a:t>сложени</a:t>
            </a:r>
            <a:r>
              <a:rPr lang="sr-Cyrl-RS" sz="3200" dirty="0"/>
              <a:t> глаголски облик.</a:t>
            </a:r>
          </a:p>
          <a:p>
            <a:pPr marL="0" indent="0">
              <a:buNone/>
            </a:pPr>
            <a:r>
              <a:rPr lang="sr-Cyrl-RS" sz="3200" dirty="0"/>
              <a:t>Гради се од </a:t>
            </a:r>
            <a:r>
              <a:rPr lang="sr-Cyrl-RS" sz="3200" b="1" dirty="0"/>
              <a:t>скраћеног облика помоћног глагола хтети и инфинитива</a:t>
            </a:r>
            <a:r>
              <a:rPr lang="sr-Cyrl-RS" sz="3200" dirty="0"/>
              <a:t>.</a:t>
            </a:r>
          </a:p>
          <a:p>
            <a:pPr marL="0" indent="0">
              <a:buNone/>
            </a:pPr>
            <a:r>
              <a:rPr lang="sr-Cyrl-RS" sz="3200" dirty="0"/>
              <a:t>Други начин грађења футура првог јесте онај када се на </a:t>
            </a:r>
            <a:r>
              <a:rPr lang="sr-Cyrl-RS" sz="3200" b="1" dirty="0"/>
              <a:t>инфинитивну основу додају скраћени облици помоћног глагола хтети</a:t>
            </a:r>
            <a:r>
              <a:rPr lang="sr-Cyrl-RS" sz="3200" dirty="0"/>
              <a:t>.             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6781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97528-ABDD-43A4-B69E-EABC6672E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Погледај футур први глагола спавати, па напиши и футур први глагола живети: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2ADB8-EC90-4DA0-982C-EB9364A0A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2525" y="2283486"/>
            <a:ext cx="10058400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dirty="0"/>
              <a:t>                                                      СПАВАТИ</a:t>
            </a:r>
          </a:p>
          <a:p>
            <a:pPr marL="0" indent="0">
              <a:buNone/>
            </a:pPr>
            <a:endParaRPr lang="sr-Cyrl-RS" sz="2400" dirty="0"/>
          </a:p>
          <a:p>
            <a:pPr marL="342900" indent="-342900">
              <a:buAutoNum type="arabicPeriod"/>
            </a:pPr>
            <a:r>
              <a:rPr lang="sr-Cyrl-RS" sz="2800" dirty="0">
                <a:solidFill>
                  <a:srgbClr val="FF0000"/>
                </a:solidFill>
              </a:rPr>
              <a:t>ћу </a:t>
            </a:r>
            <a:r>
              <a:rPr lang="sr-Cyrl-RS" sz="2800" dirty="0">
                <a:solidFill>
                  <a:schemeClr val="accent1">
                    <a:lumMod val="50000"/>
                  </a:schemeClr>
                </a:solidFill>
              </a:rPr>
              <a:t>спавати</a:t>
            </a:r>
            <a:r>
              <a:rPr lang="sr-Cyrl-RS" sz="2800" dirty="0"/>
              <a:t> / </a:t>
            </a:r>
            <a:r>
              <a:rPr lang="sr-Cyrl-RS" sz="2800" dirty="0">
                <a:solidFill>
                  <a:schemeClr val="accent1">
                    <a:lumMod val="50000"/>
                  </a:schemeClr>
                </a:solidFill>
              </a:rPr>
              <a:t>спаваћу  </a:t>
            </a:r>
            <a:r>
              <a:rPr lang="sr-Cyrl-RS" sz="2800" dirty="0"/>
              <a:t>                       1.</a:t>
            </a:r>
            <a:r>
              <a:rPr lang="sr-Cyrl-RS" sz="2800" dirty="0">
                <a:solidFill>
                  <a:srgbClr val="FF0000"/>
                </a:solidFill>
              </a:rPr>
              <a:t> ћемо </a:t>
            </a:r>
            <a:r>
              <a:rPr lang="sr-Cyrl-RS" sz="2800" dirty="0">
                <a:solidFill>
                  <a:schemeClr val="accent1">
                    <a:lumMod val="50000"/>
                  </a:schemeClr>
                </a:solidFill>
              </a:rPr>
              <a:t>спавати/спаваћемо</a:t>
            </a:r>
          </a:p>
          <a:p>
            <a:pPr marL="342900" indent="-342900">
              <a:buAutoNum type="arabicPeriod"/>
            </a:pPr>
            <a:r>
              <a:rPr lang="sr-Cyrl-RS" sz="2800" dirty="0">
                <a:solidFill>
                  <a:srgbClr val="FF0000"/>
                </a:solidFill>
              </a:rPr>
              <a:t>ћеш </a:t>
            </a:r>
            <a:r>
              <a:rPr lang="sr-Cyrl-RS" sz="2800" dirty="0">
                <a:solidFill>
                  <a:schemeClr val="accent1">
                    <a:lumMod val="50000"/>
                  </a:schemeClr>
                </a:solidFill>
              </a:rPr>
              <a:t>спавати / спаваћеш  </a:t>
            </a:r>
            <a:r>
              <a:rPr lang="sr-Cyrl-RS" sz="2800" dirty="0"/>
              <a:t>                 2</a:t>
            </a:r>
            <a:r>
              <a:rPr lang="sr-Cyrl-RS" sz="2800" dirty="0">
                <a:solidFill>
                  <a:srgbClr val="FF0000"/>
                </a:solidFill>
              </a:rPr>
              <a:t>. ћете </a:t>
            </a:r>
            <a:r>
              <a:rPr lang="sr-Cyrl-RS" sz="2800" dirty="0">
                <a:solidFill>
                  <a:schemeClr val="accent1">
                    <a:lumMod val="50000"/>
                  </a:schemeClr>
                </a:solidFill>
              </a:rPr>
              <a:t>спавати/ спаваћете</a:t>
            </a:r>
          </a:p>
          <a:p>
            <a:pPr marL="342900" indent="-342900">
              <a:buAutoNum type="arabicPeriod"/>
            </a:pPr>
            <a:r>
              <a:rPr lang="sr-Cyrl-RS" sz="2800" dirty="0">
                <a:solidFill>
                  <a:srgbClr val="FF0000"/>
                </a:solidFill>
              </a:rPr>
              <a:t>ће</a:t>
            </a:r>
            <a:r>
              <a:rPr lang="sr-Cyrl-RS" sz="2800" dirty="0"/>
              <a:t> </a:t>
            </a:r>
            <a:r>
              <a:rPr lang="sr-Cyrl-RS" sz="2800" dirty="0">
                <a:solidFill>
                  <a:schemeClr val="accent1">
                    <a:lumMod val="50000"/>
                  </a:schemeClr>
                </a:solidFill>
              </a:rPr>
              <a:t>спавати/ спаваће   </a:t>
            </a:r>
            <a:r>
              <a:rPr lang="sr-Cyrl-RS" sz="2800" dirty="0"/>
              <a:t>                       3.</a:t>
            </a:r>
            <a:r>
              <a:rPr lang="sr-Cyrl-RS" sz="2800" dirty="0">
                <a:solidFill>
                  <a:srgbClr val="FF0000"/>
                </a:solidFill>
              </a:rPr>
              <a:t> ће </a:t>
            </a:r>
            <a:r>
              <a:rPr lang="sr-Cyrl-RS" sz="2800" dirty="0">
                <a:solidFill>
                  <a:schemeClr val="accent1">
                    <a:lumMod val="50000"/>
                  </a:schemeClr>
                </a:solidFill>
              </a:rPr>
              <a:t>спавати</a:t>
            </a:r>
            <a:r>
              <a:rPr lang="sr-Cyrl-RS" sz="2800" dirty="0"/>
              <a:t> /</a:t>
            </a:r>
            <a:r>
              <a:rPr lang="sr-Cyrl-RS" sz="2800" dirty="0">
                <a:solidFill>
                  <a:schemeClr val="accent1">
                    <a:lumMod val="50000"/>
                  </a:schemeClr>
                </a:solidFill>
              </a:rPr>
              <a:t>спаваће </a:t>
            </a:r>
            <a:r>
              <a:rPr lang="sr-Cyrl-RS" sz="2800" dirty="0"/>
              <a:t>  </a:t>
            </a:r>
          </a:p>
          <a:p>
            <a:pPr marL="342900" indent="-342900">
              <a:buAutoNum type="arabicPeriod"/>
            </a:pPr>
            <a:endParaRPr lang="sr-Cyrl-RS" sz="2400" dirty="0"/>
          </a:p>
        </p:txBody>
      </p:sp>
    </p:spTree>
    <p:extLst>
      <p:ext uri="{BB962C8B-B14F-4D97-AF65-F5344CB8AC3E}">
        <p14:creationId xmlns:p14="http://schemas.microsoft.com/office/powerpoint/2010/main" val="26894322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F1938-8CB5-4357-9A7C-9197AC24F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 ЖИВЕТИ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E50B0-07B3-4FE7-A35F-C9D9F156E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r-Cyrl-RS" sz="2800" dirty="0"/>
          </a:p>
          <a:p>
            <a:pPr marL="0" indent="0">
              <a:buNone/>
            </a:pPr>
            <a:r>
              <a:rPr lang="sr-Cyrl-RS" sz="2800" dirty="0"/>
              <a:t> 1. ћу живети/живећу                    1. ћемо живети/живећемо</a:t>
            </a:r>
          </a:p>
          <a:p>
            <a:pPr marL="0" indent="0">
              <a:buNone/>
            </a:pPr>
            <a:r>
              <a:rPr lang="sr-Cyrl-RS" sz="2800" dirty="0"/>
              <a:t>2. ћеш живети/ живећеш              2. ћете живети/ живећете</a:t>
            </a:r>
          </a:p>
          <a:p>
            <a:pPr marL="0" indent="0">
              <a:buNone/>
            </a:pPr>
            <a:r>
              <a:rPr lang="sr-Cyrl-RS" sz="2800" dirty="0"/>
              <a:t>3. ће живети/ живеће                    3. ће живети/ живеће     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289607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3829E-06F5-4DA0-83AA-A801B516C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Пази!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EA6B6-8352-4407-9688-CB3A47C56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914525"/>
            <a:ext cx="10058400" cy="4120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b="1" dirty="0"/>
              <a:t>Облици футура првог чији се инфинитив завршава на –ти пишу се:</a:t>
            </a:r>
          </a:p>
          <a:p>
            <a:pPr marL="0" indent="0">
              <a:buNone/>
            </a:pPr>
            <a:r>
              <a:rPr lang="sr-Cyrl-RS" sz="2400" b="1" dirty="0"/>
              <a:t>А) одвојено, ако помоћни глагол хтети долази испред инфинитива;</a:t>
            </a:r>
          </a:p>
          <a:p>
            <a:pPr marL="0" indent="0">
              <a:buNone/>
            </a:pPr>
            <a:r>
              <a:rPr lang="sr-Cyrl-RS" sz="2400" b="1" dirty="0"/>
              <a:t>Б) спојено, ако помоћни глагол хтети долази иза инфинитива.</a:t>
            </a:r>
          </a:p>
          <a:p>
            <a:pPr marL="0" indent="0">
              <a:buNone/>
            </a:pPr>
            <a:endParaRPr lang="sr-Cyrl-RS" sz="2400" b="1" dirty="0"/>
          </a:p>
          <a:p>
            <a:pPr marL="0" indent="0">
              <a:buNone/>
            </a:pPr>
            <a:r>
              <a:rPr lang="sr-Cyrl-RS" sz="2400" dirty="0"/>
              <a:t>МИСЛИТИ</a:t>
            </a:r>
          </a:p>
          <a:p>
            <a:pPr marL="0" indent="0">
              <a:buNone/>
            </a:pPr>
            <a:r>
              <a:rPr lang="sr-Cyrl-RS" sz="2400" dirty="0"/>
              <a:t> 1. ћу мислити/мислићу               1. ћемо мислити/мислићемо</a:t>
            </a:r>
          </a:p>
          <a:p>
            <a:pPr marL="0" indent="0">
              <a:buNone/>
            </a:pPr>
            <a:r>
              <a:rPr lang="sr-Cyrl-RS" sz="2400" dirty="0"/>
              <a:t> 2.  ћеш мислити/мислићеш        2. ћете мислити/ мислићете</a:t>
            </a:r>
          </a:p>
          <a:p>
            <a:pPr marL="0" indent="0">
              <a:buNone/>
            </a:pPr>
            <a:r>
              <a:rPr lang="sr-Cyrl-RS" sz="2400" dirty="0"/>
              <a:t> 3. ће мислити/ мислиће              3. ће мислити/мислиће</a:t>
            </a:r>
          </a:p>
        </p:txBody>
      </p:sp>
    </p:spTree>
    <p:extLst>
      <p:ext uri="{BB962C8B-B14F-4D97-AF65-F5344CB8AC3E}">
        <p14:creationId xmlns:p14="http://schemas.microsoft.com/office/powerpoint/2010/main" val="14371139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4B320-5852-4CA4-9717-F47716FC0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31620"/>
            <a:ext cx="10058400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b="1" dirty="0"/>
              <a:t>Облици футура првог чији се инфинитив завршава на  -</a:t>
            </a:r>
            <a:r>
              <a:rPr lang="sr-Cyrl-RS" sz="2400" b="1" dirty="0" err="1"/>
              <a:t>ћи</a:t>
            </a:r>
            <a:r>
              <a:rPr lang="sr-Cyrl-RS" sz="2400" b="1" dirty="0"/>
              <a:t> пишу се увек одвојено:</a:t>
            </a:r>
            <a:endParaRPr lang="sr-Cyrl-RS" sz="2400" dirty="0"/>
          </a:p>
          <a:p>
            <a:pPr marL="0" indent="0">
              <a:buNone/>
            </a:pPr>
            <a:endParaRPr lang="sr-Cyrl-RS" sz="2400" dirty="0"/>
          </a:p>
          <a:p>
            <a:pPr marL="0" indent="0">
              <a:buNone/>
            </a:pPr>
            <a:r>
              <a:rPr lang="sr-Cyrl-RS" sz="2400" dirty="0"/>
              <a:t>РЕЋИ</a:t>
            </a:r>
          </a:p>
          <a:p>
            <a:pPr marL="0" indent="0">
              <a:buNone/>
            </a:pPr>
            <a:r>
              <a:rPr lang="sr-Cyrl-RS" sz="2400" dirty="0"/>
              <a:t>1.  ћу рећи/ рећи ћу                    1. </a:t>
            </a:r>
            <a:r>
              <a:rPr lang="sr-Cyrl-RS" sz="2400" dirty="0" err="1"/>
              <a:t>ремо</a:t>
            </a:r>
            <a:r>
              <a:rPr lang="sr-Cyrl-RS" sz="2400" dirty="0"/>
              <a:t> рећи/ рећи ћемо</a:t>
            </a:r>
          </a:p>
          <a:p>
            <a:pPr marL="0" indent="0">
              <a:buNone/>
            </a:pPr>
            <a:r>
              <a:rPr lang="sr-Cyrl-RS" sz="2400" dirty="0"/>
              <a:t>2.  ћеш рећи/ рећи ћеш              2. ћете рећи/ рећи ћете</a:t>
            </a:r>
          </a:p>
          <a:p>
            <a:pPr marL="0" indent="0">
              <a:buNone/>
            </a:pPr>
            <a:r>
              <a:rPr lang="sr-Cyrl-RS" sz="2400" dirty="0"/>
              <a:t>3. ће рећи/ рећи ће                      3. ће рећи/ рећи ће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837601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430E9-ED25-4C83-9937-FE59937BD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Футур </a:t>
            </a:r>
            <a:r>
              <a:rPr lang="de-DE" dirty="0"/>
              <a:t>I </a:t>
            </a:r>
            <a:r>
              <a:rPr lang="sr-Cyrl-RS" dirty="0"/>
              <a:t>помоћних глагола БИТИ и ХТЕТИ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863BA-B3B0-48F5-9987-A79552D7C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sz="2800" dirty="0"/>
              <a:t>Сада када знаш све ово о футуру првом, покушај да напишеш сложене облике помоћних глагола  бити и хтети!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363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F0D30-5BEB-47E1-9D3C-93A4FE7E58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Радни глаголски придев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BEF8E6-74A0-4CFD-A411-3C25ECCBBD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573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496EB-2D00-49DD-B6E5-01A46E01F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800"/>
              <a:t>            БИТИ                                                   ХТЕТИ</a:t>
            </a:r>
            <a:endParaRPr lang="sr-Cyrl-RS" sz="2800" dirty="0"/>
          </a:p>
          <a:p>
            <a:pPr marL="0" indent="0">
              <a:buNone/>
            </a:pPr>
            <a:r>
              <a:rPr lang="sr-Cyrl-RS" sz="2800" dirty="0"/>
              <a:t>1.ћу бити        1. ћемо бити              1. ћу хтети       1. ћемо хтети</a:t>
            </a:r>
          </a:p>
          <a:p>
            <a:pPr marL="0" indent="0">
              <a:buNone/>
            </a:pPr>
            <a:r>
              <a:rPr lang="sr-Cyrl-RS" sz="2800" dirty="0"/>
              <a:t>2.ћеш бити     2. ћете бити                2. ћеш хтети    2. ћете хтети</a:t>
            </a:r>
          </a:p>
          <a:p>
            <a:pPr marL="0" indent="0">
              <a:buNone/>
            </a:pPr>
            <a:r>
              <a:rPr lang="sr-Cyrl-RS" sz="2800" dirty="0"/>
              <a:t>3.ће бити        3. ће бити                    3. ће хтети       3. ће хтети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37184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E7A51-66DD-447E-9F85-31AF1FF9C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Задаци за вежбање: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68171-EC40-41B9-AF0A-E490C6484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sr-Cyrl-RS" dirty="0"/>
              <a:t>Напиши облике футура првог глагола из заграде на празна места:</a:t>
            </a:r>
          </a:p>
          <a:p>
            <a:pPr marL="0" indent="0">
              <a:buNone/>
            </a:pPr>
            <a:r>
              <a:rPr lang="sr-Cyrl-RS" dirty="0"/>
              <a:t>А) Ми ______________________у оближњем ресторану. (ручати)</a:t>
            </a:r>
          </a:p>
          <a:p>
            <a:pPr marL="0" indent="0">
              <a:buNone/>
            </a:pPr>
            <a:r>
              <a:rPr lang="sr-Cyrl-RS" dirty="0"/>
              <a:t>Б) Предавање ____________________у пет сати. (почети)</a:t>
            </a:r>
          </a:p>
          <a:p>
            <a:pPr marL="0" indent="0">
              <a:buNone/>
            </a:pPr>
            <a:r>
              <a:rPr lang="sr-Cyrl-RS" dirty="0"/>
              <a:t>В) Ја ______________________само ако и она иде. (доћи)</a:t>
            </a:r>
          </a:p>
          <a:p>
            <a:pPr marL="0" indent="0">
              <a:buNone/>
            </a:pPr>
            <a:r>
              <a:rPr lang="sr-Cyrl-RS" dirty="0"/>
              <a:t>Г) Она ______________________, па долази. (распаковати се)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/>
              <a:t>2. Препиши текст исправљајући грешке у писању футура првог:</a:t>
            </a:r>
          </a:p>
          <a:p>
            <a:pPr marL="0" indent="0">
              <a:buNone/>
            </a:pPr>
            <a:r>
              <a:rPr lang="sr-Cyrl-RS" dirty="0"/>
              <a:t>Момо,</a:t>
            </a:r>
          </a:p>
          <a:p>
            <a:pPr marL="0" indent="0">
              <a:buNone/>
            </a:pPr>
            <a:r>
              <a:rPr lang="sr-Cyrl-RS" dirty="0" err="1"/>
              <a:t>Рећићу</a:t>
            </a:r>
            <a:r>
              <a:rPr lang="sr-Cyrl-RS" dirty="0"/>
              <a:t> ти нешто кад се сретнемо. Сигурна сам, занимаћете где је скривени ћуп. </a:t>
            </a:r>
            <a:r>
              <a:rPr lang="sr-Cyrl-RS" dirty="0" err="1"/>
              <a:t>Отићићеш</a:t>
            </a:r>
            <a:r>
              <a:rPr lang="sr-Cyrl-RS" dirty="0"/>
              <a:t> и заједно ћемо наћи решење.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003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34547-8858-48D3-B686-752F73FDC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825" y="822959"/>
            <a:ext cx="10239375" cy="1882141"/>
          </a:xfrm>
        </p:spPr>
        <p:txBody>
          <a:bodyPr>
            <a:normAutofit fontScale="90000"/>
          </a:bodyPr>
          <a:lstStyle/>
          <a:p>
            <a:r>
              <a:rPr lang="sr-Cyrl-RS" sz="3200" dirty="0"/>
              <a:t>Радни глаголски придев ( РГП) називамо </a:t>
            </a:r>
            <a:r>
              <a:rPr lang="sr-Cyrl-RS" sz="3200" b="1" dirty="0"/>
              <a:t>безличним  глаголским обликом </a:t>
            </a:r>
            <a:r>
              <a:rPr lang="sr-Cyrl-RS" sz="3200" dirty="0"/>
              <a:t>јер се </a:t>
            </a:r>
            <a:r>
              <a:rPr lang="sr-Cyrl-RS" sz="3200" b="1" dirty="0"/>
              <a:t>не мења по лицима</a:t>
            </a:r>
            <a:r>
              <a:rPr lang="sr-Cyrl-RS" sz="3200" dirty="0"/>
              <a:t>, већ само </a:t>
            </a:r>
            <a:r>
              <a:rPr lang="sr-Cyrl-RS" sz="3200" b="1" dirty="0"/>
              <a:t>разликује род и број</a:t>
            </a:r>
            <a:r>
              <a:rPr lang="sr-Cyrl-RS" sz="3200" dirty="0"/>
              <a:t>. Служи за грађење сложених глаголских облика</a:t>
            </a:r>
            <a:r>
              <a:rPr lang="sr-Cyrl-RS" sz="4000" dirty="0"/>
              <a:t>.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5E803-D655-425E-BDEA-B40F62F00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551" y="2505076"/>
            <a:ext cx="10944224" cy="35299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3200" dirty="0"/>
              <a:t>Радни глаголски придев се гради од </a:t>
            </a:r>
            <a:r>
              <a:rPr lang="sr-Cyrl-RS" sz="3200" b="1" dirty="0"/>
              <a:t>инфинитивне основе </a:t>
            </a:r>
            <a:r>
              <a:rPr lang="sr-Cyrl-RS" sz="3200" dirty="0"/>
              <a:t>и </a:t>
            </a:r>
            <a:r>
              <a:rPr lang="sr-Cyrl-RS" sz="3200" b="1" dirty="0"/>
              <a:t>наставака</a:t>
            </a:r>
            <a:r>
              <a:rPr lang="sr-Cyrl-RS" sz="3200" dirty="0"/>
              <a:t>:</a:t>
            </a:r>
          </a:p>
          <a:p>
            <a:pPr marL="0" indent="0">
              <a:buNone/>
            </a:pPr>
            <a:r>
              <a:rPr lang="sr-Cyrl-RS" sz="3200" dirty="0"/>
              <a:t>за мушки род једнине </a:t>
            </a:r>
            <a:r>
              <a:rPr lang="sr-Cyrl-RS" sz="3200" b="1" dirty="0"/>
              <a:t>-о/-ао,   </a:t>
            </a:r>
            <a:r>
              <a:rPr lang="sr-Cyrl-RS" sz="3200" dirty="0"/>
              <a:t>за мушки род множине </a:t>
            </a:r>
            <a:r>
              <a:rPr lang="sr-Cyrl-RS" sz="3200" b="1" dirty="0"/>
              <a:t>-ли</a:t>
            </a:r>
            <a:r>
              <a:rPr lang="sr-Cyrl-RS" sz="3200" dirty="0"/>
              <a:t>,</a:t>
            </a:r>
          </a:p>
          <a:p>
            <a:pPr marL="0" indent="0">
              <a:buNone/>
            </a:pPr>
            <a:r>
              <a:rPr lang="sr-Cyrl-RS" sz="3200" dirty="0"/>
              <a:t>за женски род једнине</a:t>
            </a:r>
            <a:r>
              <a:rPr lang="sr-Cyrl-RS" sz="3200" b="1" dirty="0"/>
              <a:t> -ла</a:t>
            </a:r>
            <a:r>
              <a:rPr lang="sr-Cyrl-RS" sz="3200" dirty="0"/>
              <a:t>, за женски род множине </a:t>
            </a:r>
            <a:r>
              <a:rPr lang="sr-Cyrl-RS" sz="3200" b="1" dirty="0"/>
              <a:t>-</a:t>
            </a:r>
            <a:r>
              <a:rPr lang="sr-Cyrl-RS" sz="3200" b="1" dirty="0" err="1"/>
              <a:t>ле</a:t>
            </a:r>
            <a:r>
              <a:rPr lang="sr-Cyrl-RS" sz="3200" dirty="0"/>
              <a:t>,</a:t>
            </a:r>
          </a:p>
          <a:p>
            <a:pPr marL="0" indent="0">
              <a:buNone/>
            </a:pPr>
            <a:r>
              <a:rPr lang="sr-Cyrl-RS" sz="3200" dirty="0"/>
              <a:t>за средњи род једнине </a:t>
            </a:r>
            <a:r>
              <a:rPr lang="sr-Cyrl-RS" sz="3200" b="1" dirty="0"/>
              <a:t>-</a:t>
            </a:r>
            <a:r>
              <a:rPr lang="sr-Cyrl-RS" sz="3200" b="1" dirty="0" err="1"/>
              <a:t>ло</a:t>
            </a:r>
            <a:r>
              <a:rPr lang="sr-Cyrl-RS" sz="3200" dirty="0"/>
              <a:t>, за средњи род множине </a:t>
            </a:r>
            <a:r>
              <a:rPr lang="sr-Cyrl-RS" sz="3200" b="1" dirty="0"/>
              <a:t>-ла</a:t>
            </a:r>
            <a:r>
              <a:rPr lang="sr-Cyrl-R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4236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BC6FC45-D4D9-4025-91DA-272D318D3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4393" y="237744"/>
            <a:ext cx="7652977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781753-2AE0-4F9B-AFAE-23818E4BD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642593"/>
            <a:ext cx="6281928" cy="1744183"/>
          </a:xfrm>
        </p:spPr>
        <p:txBody>
          <a:bodyPr>
            <a:normAutofit/>
          </a:bodyPr>
          <a:lstStyle/>
          <a:p>
            <a:r>
              <a:rPr lang="sr-Cyrl-RS" dirty="0"/>
              <a:t>Овај глаголски облик се зове овако зато што: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644D9-3857-42F3-811B-50427403A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680" y="2386584"/>
            <a:ext cx="6760800" cy="3648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3200" dirty="0"/>
              <a:t>Показује радњу коју врши субјекат – </a:t>
            </a:r>
            <a:r>
              <a:rPr lang="sr-Cyrl-RS" sz="3200" b="1" dirty="0"/>
              <a:t>радни</a:t>
            </a:r>
          </a:p>
          <a:p>
            <a:pPr marL="0" indent="0">
              <a:buNone/>
            </a:pPr>
            <a:r>
              <a:rPr lang="sr-Cyrl-RS" sz="3200" dirty="0"/>
              <a:t>Зато што је облик глагола – </a:t>
            </a:r>
            <a:r>
              <a:rPr lang="sr-Cyrl-RS" sz="3200" b="1" dirty="0"/>
              <a:t>глаголски</a:t>
            </a:r>
          </a:p>
          <a:p>
            <a:pPr marL="0" indent="0">
              <a:buNone/>
            </a:pPr>
            <a:r>
              <a:rPr lang="sr-Cyrl-RS" sz="3200" dirty="0"/>
              <a:t>Зато што има три рода као придеви-  </a:t>
            </a:r>
            <a:r>
              <a:rPr lang="sr-Cyrl-RS" sz="3200" b="1" dirty="0"/>
              <a:t>придев</a:t>
            </a:r>
            <a:endParaRPr lang="en-US" sz="3200" b="1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A284212-C175-4C82-B112-A5208F70C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3809" y="393365"/>
            <a:ext cx="7328969" cy="6059273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619EC706-8928-4DFD-8084-35D599EB43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7370" y="0"/>
            <a:ext cx="435463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Резултат слика за деца се радују">
            <a:extLst>
              <a:ext uri="{FF2B5EF4-FFF2-40B4-BE49-F238E27FC236}">
                <a16:creationId xmlns:a16="http://schemas.microsoft.com/office/drawing/2014/main" id="{E3931C86-A95C-42C1-BEB3-D67CF8E97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16242" y="2328240"/>
            <a:ext cx="3322121" cy="2202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8172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3A59B-A847-478F-AB5A-F04C21696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Саградићемо радни глаголски придев од глагола ЧИТАТИ и СЕЋИ: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C1E0F-E75F-44B8-96D1-3ED9334B7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95500"/>
            <a:ext cx="10515600" cy="39395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r-Cyrl-RS" sz="2400" b="1" dirty="0"/>
              <a:t>глагол            инфинитивна основа             </a:t>
            </a:r>
            <a:r>
              <a:rPr lang="en-US" sz="2400" b="1" dirty="0"/>
              <a:t>            </a:t>
            </a:r>
            <a:r>
              <a:rPr lang="sr-Cyrl-RS" sz="2400" b="1" dirty="0"/>
              <a:t>радни глаголски придев    </a:t>
            </a:r>
          </a:p>
          <a:p>
            <a:pPr marL="0" indent="0">
              <a:buNone/>
            </a:pPr>
            <a:r>
              <a:rPr lang="sr-Cyrl-RS" sz="2400" dirty="0"/>
              <a:t>читати                   </a:t>
            </a:r>
            <a:r>
              <a:rPr lang="en-US" sz="2400" dirty="0"/>
              <a:t>   </a:t>
            </a:r>
            <a:r>
              <a:rPr lang="sr-Cyrl-RS" sz="2400" dirty="0"/>
              <a:t>чита-               </a:t>
            </a:r>
            <a:r>
              <a:rPr lang="en-US" sz="2400" dirty="0"/>
              <a:t>		</a:t>
            </a:r>
            <a:r>
              <a:rPr lang="sr-Cyrl-RS" sz="2400" dirty="0"/>
              <a:t>читао, читала, читало, читали, читале, читала  </a:t>
            </a:r>
          </a:p>
          <a:p>
            <a:pPr marL="0" indent="0">
              <a:buNone/>
            </a:pPr>
            <a:r>
              <a:rPr lang="sr-Cyrl-RS" sz="2400" dirty="0"/>
              <a:t>сећи                       </a:t>
            </a:r>
            <a:r>
              <a:rPr lang="en-US" sz="2400" dirty="0"/>
              <a:t>   </a:t>
            </a:r>
            <a:r>
              <a:rPr lang="sr-Cyrl-RS" sz="2400" dirty="0" err="1"/>
              <a:t>сек</a:t>
            </a:r>
            <a:r>
              <a:rPr lang="sr-Cyrl-RS" sz="2400" dirty="0"/>
              <a:t>-                  </a:t>
            </a:r>
            <a:r>
              <a:rPr lang="en-US" sz="2400" dirty="0"/>
              <a:t>                       </a:t>
            </a:r>
            <a:r>
              <a:rPr lang="sr-Cyrl-RS" sz="2400" dirty="0"/>
              <a:t>секао, секла, секло, секли, секле, секла</a:t>
            </a:r>
          </a:p>
          <a:p>
            <a:pPr marL="0" indent="0">
              <a:buNone/>
            </a:pPr>
            <a:endParaRPr lang="sr-Cyrl-RS" sz="2400" dirty="0"/>
          </a:p>
          <a:p>
            <a:pPr marL="0" indent="0">
              <a:buNone/>
            </a:pPr>
            <a:r>
              <a:rPr lang="sr-Cyrl-RS" sz="3000" b="1" dirty="0"/>
              <a:t>Задатак: </a:t>
            </a:r>
            <a:r>
              <a:rPr lang="sr-Cyrl-RS" sz="3000" dirty="0"/>
              <a:t>Сада ти покушај да на овај начин саградиш радни глаголски придев од глагола:</a:t>
            </a:r>
          </a:p>
          <a:p>
            <a:pPr marL="0" indent="0">
              <a:buNone/>
            </a:pPr>
            <a:r>
              <a:rPr lang="sr-Cyrl-RS" sz="3000" dirty="0"/>
              <a:t>сањати</a:t>
            </a:r>
          </a:p>
          <a:p>
            <a:pPr marL="0" indent="0">
              <a:buNone/>
            </a:pPr>
            <a:r>
              <a:rPr lang="sr-Cyrl-RS" sz="3000" dirty="0"/>
              <a:t>моћи</a:t>
            </a:r>
          </a:p>
          <a:p>
            <a:pPr marL="0" indent="0">
              <a:buNone/>
            </a:pPr>
            <a:r>
              <a:rPr lang="sr-Cyrl-RS" sz="3000" dirty="0"/>
              <a:t>пећи</a:t>
            </a:r>
          </a:p>
          <a:p>
            <a:pPr marL="0" indent="0">
              <a:buNone/>
            </a:pPr>
            <a:r>
              <a:rPr lang="sr-Cyrl-RS" sz="2400" dirty="0"/>
              <a:t>     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9697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7">
            <a:extLst>
              <a:ext uri="{FF2B5EF4-FFF2-40B4-BE49-F238E27FC236}">
                <a16:creationId xmlns:a16="http://schemas.microsoft.com/office/drawing/2014/main" id="{6995F625-BE4F-4433-8290-5DF0E8589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E836677E-F83B-4FAB-8095-870076307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655E224A-5F26-423E-949C-07A720F39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A6F1DA18-4CA4-40CF-9ACA-105D837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0150F2-2836-4B10-A022-9A896D772B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205" y="1887795"/>
            <a:ext cx="9673306" cy="2733106"/>
          </a:xfrm>
        </p:spPr>
        <p:txBody>
          <a:bodyPr anchor="ctr">
            <a:normAutofit/>
          </a:bodyPr>
          <a:lstStyle/>
          <a:p>
            <a:r>
              <a:rPr lang="sr-Cyrl-RS" dirty="0"/>
              <a:t>Перфекат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99203A-57C6-435D-89F1-7292179D4A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204" y="4718994"/>
            <a:ext cx="9673306" cy="913322"/>
          </a:xfrm>
        </p:spPr>
        <p:txBody>
          <a:bodyPr>
            <a:normAutofit/>
          </a:bodyPr>
          <a:lstStyle/>
          <a:p>
            <a:endParaRPr lang="en-US" sz="2000"/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7C6D1B74-744B-4231-97DB-86B4C9C5E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10955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BC98C72-9EDD-4426-B45A-84E06A7CD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4887186-EE44-4AD3-BEFE-3478B4537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8EECC4E-F1C0-4C09-A7FD-4D623DACC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4438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9039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9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01D6AA-4B96-43E5-A9D4-515A5AC6A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sr-Cyrl-RS" dirty="0"/>
              <a:t>Подвуци глаголске облике у следећим реченицама:</a:t>
            </a:r>
            <a:endParaRPr lang="en-US" dirty="0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9" name="Content Placeholder 2">
            <a:extLst>
              <a:ext uri="{FF2B5EF4-FFF2-40B4-BE49-F238E27FC236}">
                <a16:creationId xmlns:a16="http://schemas.microsoft.com/office/drawing/2014/main" id="{AB9FE503-9C8C-4913-970E-9A2D333FD7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7290642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4770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3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5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01D6AA-4B96-43E5-A9D4-515A5AC6A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sr-Cyrl-RS" dirty="0"/>
              <a:t>Подвуци глаголске облике у следећим реченицама:</a:t>
            </a:r>
            <a:endParaRPr lang="en-US" dirty="0"/>
          </a:p>
        </p:txBody>
      </p:sp>
      <p:sp>
        <p:nvSpPr>
          <p:cNvPr id="13" name="Rectangle 17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9" name="Content Placeholder 2">
            <a:extLst>
              <a:ext uri="{FF2B5EF4-FFF2-40B4-BE49-F238E27FC236}">
                <a16:creationId xmlns:a16="http://schemas.microsoft.com/office/drawing/2014/main" id="{AB9FE503-9C8C-4913-970E-9A2D333FD7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9914700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8926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1302</Words>
  <Application>Microsoft Office PowerPoint</Application>
  <PresentationFormat>Widescreen</PresentationFormat>
  <Paragraphs>139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Garamond</vt:lpstr>
      <vt:lpstr>Savon</vt:lpstr>
      <vt:lpstr>Глаголски облици</vt:lpstr>
      <vt:lpstr>PowerPoint Presentation</vt:lpstr>
      <vt:lpstr>Радни глаголски придев</vt:lpstr>
      <vt:lpstr>Радни глаголски придев ( РГП) називамо безличним  глаголским обликом јер се не мења по лицима, већ само разликује род и број. Служи за грађење сложених глаголских облика.</vt:lpstr>
      <vt:lpstr>Овај глаголски облик се зове овако зато што:</vt:lpstr>
      <vt:lpstr>Саградићемо радни глаголски придев од глагола ЧИТАТИ и СЕЋИ:</vt:lpstr>
      <vt:lpstr>Перфекат </vt:lpstr>
      <vt:lpstr>Подвуци глаголске облике у следећим реченицама:</vt:lpstr>
      <vt:lpstr>Подвуци глаголске облике у следећим реченицама:</vt:lpstr>
      <vt:lpstr>У ком времену се дешава радња означена овим глаголским облицима?</vt:lpstr>
      <vt:lpstr>Ове радње се дешавају у прошлом времену зато што су се завршиле. Перфекат је глаголски облик који  означава радњу која је извршена у прошлости.                                        садашње време                 прошло време                                    будуће време</vt:lpstr>
      <vt:lpstr>Погледајмо заједно од чега је састављен један од ових перфеката!</vt:lpstr>
      <vt:lpstr> Закључујемо да се перфекат гради од скраћеног облика помоћног глагола јесам и радног глаголског придева. Перфекат је  лични, али и сложени глаголски облик јер у његов састав улази помоћни и главни глагол. Уколико је у питању повратни глагол, у 3.л.јд. перфекта изоставља се помоћни глагол (Он се уплашио, а не Он се је уплашио). </vt:lpstr>
      <vt:lpstr>PowerPoint Presentation</vt:lpstr>
      <vt:lpstr>Од глагола писати начини све облике перфекта! Подсети се на претходном слајду како се перфекат гради!</vt:lpstr>
      <vt:lpstr>Од глагола писати начини све облике перфекта! Подсети се на претходном слајду како се перфекат гради!</vt:lpstr>
      <vt:lpstr>Облик перфекта без помоћног глагола назива се крњи перфекат.</vt:lpstr>
      <vt:lpstr>Перфекат помоћних глагола БИТИ и ХТЕТИ</vt:lpstr>
      <vt:lpstr>PowerPoint Presentation</vt:lpstr>
      <vt:lpstr>Задаци за вежбање:</vt:lpstr>
      <vt:lpstr>Футур први</vt:lpstr>
      <vt:lpstr>Пажљиво погледајте подвучене глаголске облике у следећим реченицама из приповетке Дечак и пас Данила Киша:</vt:lpstr>
      <vt:lpstr>Глаголски облик који означава радњу која ће се тек десити у будућности назива се футур I (футур први).</vt:lpstr>
      <vt:lpstr>PowerPoint Presentation</vt:lpstr>
      <vt:lpstr>Погледај футур први глагола спавати, па напиши и футур први глагола живети:</vt:lpstr>
      <vt:lpstr> ЖИВЕТИ</vt:lpstr>
      <vt:lpstr>Пази!</vt:lpstr>
      <vt:lpstr>PowerPoint Presentation</vt:lpstr>
      <vt:lpstr>Футур I помоћних глагола БИТИ и ХТЕТИ</vt:lpstr>
      <vt:lpstr>PowerPoint Presentation</vt:lpstr>
      <vt:lpstr>Задаци за вежбање: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Глаголски облици</dc:title>
  <dc:creator>Daniela</dc:creator>
  <cp:lastModifiedBy>Daniela</cp:lastModifiedBy>
  <cp:revision>1</cp:revision>
  <dcterms:created xsi:type="dcterms:W3CDTF">2020-03-17T11:36:50Z</dcterms:created>
  <dcterms:modified xsi:type="dcterms:W3CDTF">2020-03-17T16:47:00Z</dcterms:modified>
</cp:coreProperties>
</file>