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9260B-639C-46CE-822B-BD685C57D3F9}" type="datetimeFigureOut">
              <a:rPr lang="en-US" smtClean="0"/>
              <a:t>13-Apr-20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6C4E53-6CE6-4462-A25A-BF2CF7CB0B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9260B-639C-46CE-822B-BD685C57D3F9}" type="datetimeFigureOut">
              <a:rPr lang="en-US" smtClean="0"/>
              <a:t>13-Apr-20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6C4E53-6CE6-4462-A25A-BF2CF7CB0B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9260B-639C-46CE-822B-BD685C57D3F9}" type="datetimeFigureOut">
              <a:rPr lang="en-US" smtClean="0"/>
              <a:t>13-Apr-20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6C4E53-6CE6-4462-A25A-BF2CF7CB0B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9260B-639C-46CE-822B-BD685C57D3F9}" type="datetimeFigureOut">
              <a:rPr lang="en-US" smtClean="0"/>
              <a:t>13-Apr-20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6C4E53-6CE6-4462-A25A-BF2CF7CB0B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9260B-639C-46CE-822B-BD685C57D3F9}" type="datetimeFigureOut">
              <a:rPr lang="en-US" smtClean="0"/>
              <a:t>13-Apr-20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6C4E53-6CE6-4462-A25A-BF2CF7CB0B6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9260B-639C-46CE-822B-BD685C57D3F9}" type="datetimeFigureOut">
              <a:rPr lang="en-US" smtClean="0"/>
              <a:t>13-Apr-20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6C4E53-6CE6-4462-A25A-BF2CF7CB0B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9260B-639C-46CE-822B-BD685C57D3F9}" type="datetimeFigureOut">
              <a:rPr lang="en-US" smtClean="0"/>
              <a:t>13-Apr-20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6C4E53-6CE6-4462-A25A-BF2CF7CB0B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9260B-639C-46CE-822B-BD685C57D3F9}" type="datetimeFigureOut">
              <a:rPr lang="en-US" smtClean="0"/>
              <a:t>13-Apr-20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6C4E53-6CE6-4462-A25A-BF2CF7CB0B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9260B-639C-46CE-822B-BD685C57D3F9}" type="datetimeFigureOut">
              <a:rPr lang="en-US" smtClean="0"/>
              <a:t>13-Apr-20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6C4E53-6CE6-4462-A25A-BF2CF7CB0B6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9260B-639C-46CE-822B-BD685C57D3F9}" type="datetimeFigureOut">
              <a:rPr lang="en-US" smtClean="0"/>
              <a:t>13-Apr-20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6C4E53-6CE6-4462-A25A-BF2CF7CB0B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9260B-639C-46CE-822B-BD685C57D3F9}" type="datetimeFigureOut">
              <a:rPr lang="en-US" smtClean="0"/>
              <a:t>13-Apr-20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6C4E53-6CE6-4462-A25A-BF2CF7CB0B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689260B-639C-46CE-822B-BD685C57D3F9}" type="datetimeFigureOut">
              <a:rPr lang="en-US" smtClean="0"/>
              <a:t>13-Apr-20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36C4E53-6CE6-4462-A25A-BF2CF7CB0B6F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lt.oup.com/student/project/level4/unit05/audio?cc=rs&amp;selLanguage=e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600200"/>
            <a:ext cx="7406640" cy="1472184"/>
          </a:xfrm>
        </p:spPr>
        <p:txBody>
          <a:bodyPr>
            <a:noAutofit/>
          </a:bodyPr>
          <a:lstStyle/>
          <a:p>
            <a:r>
              <a:rPr lang="en-US" sz="4000" dirty="0" smtClean="0"/>
              <a:t>5C </a:t>
            </a:r>
            <a:r>
              <a:rPr lang="sr-Latn-RS" sz="4000" dirty="0" smtClean="0"/>
              <a:t>-</a:t>
            </a:r>
            <a:r>
              <a:rPr lang="en-US" sz="4000" dirty="0" smtClean="0"/>
              <a:t> Caring for the environment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76600"/>
            <a:ext cx="7406640" cy="17526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Lekcija</a:t>
            </a:r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5</a:t>
            </a:r>
            <a:endParaRPr lang="en-US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3124200"/>
            <a:ext cx="4572000" cy="3428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677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r-Latn-RS" sz="2800" dirty="0" smtClean="0"/>
              <a:t>Class book, page 60, exercise 1b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en-US" sz="2800" dirty="0" smtClean="0"/>
          </a:p>
          <a:p>
            <a:pPr marL="82296" indent="0">
              <a:buNone/>
            </a:pPr>
            <a:r>
              <a:rPr lang="sr-Latn-RS" sz="2800" dirty="0" smtClean="0"/>
              <a:t>Poslušaj tekst </a:t>
            </a:r>
            <a:r>
              <a:rPr lang="sr-Latn-RS" sz="2800" b="1" i="1" dirty="0" smtClean="0"/>
              <a:t>Save the Orphan Bears </a:t>
            </a:r>
            <a:r>
              <a:rPr lang="sr-Latn-RS" sz="2800" dirty="0" smtClean="0"/>
              <a:t>kopiranjem sledećeg linka u pretraživač: </a:t>
            </a:r>
          </a:p>
          <a:p>
            <a:pPr marL="82296" indent="0">
              <a:buNone/>
            </a:pPr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elt.oup.com/student/project/level4/unit05/audio?cc=rs&amp;selLanguage=en</a:t>
            </a:r>
            <a:endParaRPr lang="sr-Latn-RS" sz="2800" dirty="0" smtClean="0"/>
          </a:p>
          <a:p>
            <a:pPr marL="82296" indent="0">
              <a:buNone/>
            </a:pPr>
            <a:endParaRPr lang="sr-Latn-RS" sz="2800" dirty="0" smtClean="0"/>
          </a:p>
          <a:p>
            <a:pPr marL="82296" indent="0">
              <a:buNone/>
            </a:pPr>
            <a:endParaRPr lang="sr-Latn-RS" sz="2800" dirty="0" smtClean="0"/>
          </a:p>
        </p:txBody>
      </p:sp>
    </p:spTree>
    <p:extLst>
      <p:ext uri="{BB962C8B-B14F-4D97-AF65-F5344CB8AC3E}">
        <p14:creationId xmlns:p14="http://schemas.microsoft.com/office/powerpoint/2010/main" val="3310981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457200"/>
            <a:ext cx="7696200" cy="114300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 smtClean="0">
                <a:solidFill>
                  <a:srgbClr val="FF0000"/>
                </a:solidFill>
              </a:rPr>
              <a:t>Doma</a:t>
            </a:r>
            <a:r>
              <a:rPr lang="sr-Latn-RS" sz="2800" dirty="0">
                <a:solidFill>
                  <a:srgbClr val="FF0000"/>
                </a:solidFill>
              </a:rPr>
              <a:t>ći zadatak br. 1</a:t>
            </a:r>
            <a:r>
              <a:rPr lang="sr-Latn-RS" sz="2800" dirty="0"/>
              <a:t>: </a:t>
            </a:r>
            <a:r>
              <a:rPr lang="sr-Latn-RS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book, page 61, exercise 3</a:t>
            </a:r>
            <a:br>
              <a:rPr lang="sr-Latn-RS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sr-Latn-RS" sz="2800" dirty="0" smtClean="0"/>
              <a:t>Prvo poveži reči iz teksta sa njihovim definicijama bez gledanja u rečnik. </a:t>
            </a:r>
          </a:p>
          <a:p>
            <a:pPr marL="82296" indent="0">
              <a:buNone/>
            </a:pPr>
            <a:r>
              <a:rPr lang="sr-Latn-RS" sz="2800" dirty="0" smtClean="0"/>
              <a:t>Zatim proveri </a:t>
            </a:r>
            <a:r>
              <a:rPr lang="en-US" sz="2800" dirty="0" err="1" smtClean="0"/>
              <a:t>uz</a:t>
            </a:r>
            <a:r>
              <a:rPr lang="en-US" sz="2800" dirty="0" smtClean="0"/>
              <a:t> re</a:t>
            </a:r>
            <a:r>
              <a:rPr lang="sr-Latn-RS" sz="2800" dirty="0" smtClean="0"/>
              <a:t>čnik da li si dobro uradio.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45526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r-Latn-RS" sz="2800" dirty="0" smtClean="0">
                <a:solidFill>
                  <a:srgbClr val="FF0000"/>
                </a:solidFill>
              </a:rPr>
              <a:t>Domaći zadatak br. 2 </a:t>
            </a:r>
            <a:r>
              <a:rPr lang="sr-Latn-RS" sz="2800" dirty="0" smtClean="0"/>
              <a:t>– udžbenik 4. zadatak, 61.str.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sr-Latn-RS" sz="2400" dirty="0" smtClean="0"/>
              <a:t>Napiši dijaloge u svesci.  Odgovore na pitanja potraži u tekstu </a:t>
            </a:r>
            <a:r>
              <a:rPr lang="sr-Latn-RS" sz="2400" b="1" i="1" dirty="0"/>
              <a:t>Save the Orphan </a:t>
            </a:r>
            <a:r>
              <a:rPr lang="sr-Latn-RS" sz="2400" b="1" i="1" dirty="0" smtClean="0"/>
              <a:t>Bears. </a:t>
            </a:r>
            <a:endParaRPr lang="sr-Latn-RS" sz="2400" b="1" dirty="0" smtClean="0"/>
          </a:p>
          <a:p>
            <a:pPr marL="82296" indent="0" algn="ctr">
              <a:buNone/>
            </a:pPr>
            <a:r>
              <a:rPr lang="sr-Latn-RS" sz="2400" i="1" dirty="0" smtClean="0"/>
              <a:t>Ako ti je potrebna pomoć u radu, pogledaj ovaj srpski prevod pitanja iz dijaloga:</a:t>
            </a:r>
          </a:p>
          <a:p>
            <a:pPr marL="82296" indent="0">
              <a:buNone/>
            </a:pPr>
            <a:r>
              <a:rPr lang="sr-Latn-RS" sz="2400" i="1" dirty="0" smtClean="0"/>
              <a:t>2. Koliko medveda </a:t>
            </a:r>
            <a:r>
              <a:rPr lang="sr-Latn-RS" sz="2400" i="1" dirty="0" smtClean="0">
                <a:solidFill>
                  <a:srgbClr val="FF0000"/>
                </a:solidFill>
              </a:rPr>
              <a:t>se ubije </a:t>
            </a:r>
            <a:r>
              <a:rPr lang="sr-Latn-RS" sz="2400" i="1" dirty="0" smtClean="0"/>
              <a:t>svake godine? </a:t>
            </a:r>
            <a:r>
              <a:rPr lang="sr-Latn-RS" sz="2400" i="1" dirty="0" smtClean="0">
                <a:solidFill>
                  <a:srgbClr val="FF0000"/>
                </a:solidFill>
              </a:rPr>
              <a:t>(pasiv)</a:t>
            </a:r>
          </a:p>
          <a:p>
            <a:pPr marL="82296" indent="0">
              <a:buNone/>
            </a:pPr>
            <a:r>
              <a:rPr lang="sr-Latn-RS" sz="2400" i="1" dirty="0" smtClean="0"/>
              <a:t>3. Zašto </a:t>
            </a:r>
            <a:r>
              <a:rPr lang="sr-Latn-RS" sz="2400" i="1" dirty="0" smtClean="0">
                <a:solidFill>
                  <a:srgbClr val="FF0000"/>
                </a:solidFill>
              </a:rPr>
              <a:t>se ubijaju</a:t>
            </a:r>
            <a:r>
              <a:rPr lang="sr-Latn-RS" sz="2400" i="1" dirty="0" smtClean="0"/>
              <a:t>? </a:t>
            </a:r>
            <a:r>
              <a:rPr lang="sr-Latn-RS" sz="2400" i="1" dirty="0" smtClean="0">
                <a:solidFill>
                  <a:srgbClr val="FF0000"/>
                </a:solidFill>
              </a:rPr>
              <a:t>(pasiv)</a:t>
            </a:r>
          </a:p>
          <a:p>
            <a:pPr marL="82296" indent="0">
              <a:buNone/>
            </a:pPr>
            <a:r>
              <a:rPr lang="sr-Latn-RS" sz="2400" i="1" dirty="0" smtClean="0"/>
              <a:t>4. Šta će se desiti sa Jurijem sada? </a:t>
            </a:r>
          </a:p>
          <a:p>
            <a:pPr marL="82296" indent="0">
              <a:buNone/>
            </a:pPr>
            <a:r>
              <a:rPr lang="sr-Latn-RS" sz="2400" i="1" dirty="0" smtClean="0"/>
              <a:t>5. Šta će se desiti sa njim kada odraste? </a:t>
            </a:r>
          </a:p>
          <a:p>
            <a:pPr marL="82296" indent="0">
              <a:buNone/>
            </a:pPr>
            <a:r>
              <a:rPr lang="sr-Latn-RS" sz="2400" i="1" dirty="0" smtClean="0"/>
              <a:t>6. Koliko mladunaca </a:t>
            </a:r>
            <a:r>
              <a:rPr lang="sr-Latn-RS" sz="2400" i="1" dirty="0" smtClean="0">
                <a:solidFill>
                  <a:srgbClr val="FF0000"/>
                </a:solidFill>
              </a:rPr>
              <a:t>je</a:t>
            </a:r>
            <a:r>
              <a:rPr lang="sr-Latn-RS" sz="2400" i="1" dirty="0" smtClean="0"/>
              <a:t> spašeno do sada? </a:t>
            </a:r>
            <a:r>
              <a:rPr lang="sr-Latn-RS" sz="2400" i="1" dirty="0" smtClean="0">
                <a:solidFill>
                  <a:srgbClr val="FF0000"/>
                </a:solidFill>
              </a:rPr>
              <a:t>(pasiv)</a:t>
            </a:r>
          </a:p>
          <a:p>
            <a:pPr marL="82296" indent="0">
              <a:buNone/>
            </a:pPr>
            <a:r>
              <a:rPr lang="sr-Latn-RS" sz="2400" i="1" dirty="0" smtClean="0"/>
              <a:t>7. Za šta </a:t>
            </a:r>
            <a:r>
              <a:rPr lang="sr-Latn-RS" sz="2400" i="1" dirty="0" smtClean="0">
                <a:solidFill>
                  <a:srgbClr val="FF0000"/>
                </a:solidFill>
              </a:rPr>
              <a:t>je</a:t>
            </a:r>
            <a:r>
              <a:rPr lang="sr-Latn-RS" sz="2400" i="1" dirty="0" smtClean="0"/>
              <a:t> potreban novac? </a:t>
            </a:r>
            <a:r>
              <a:rPr lang="sr-Latn-RS" sz="2400" i="1" dirty="0" smtClean="0">
                <a:solidFill>
                  <a:srgbClr val="FF0000"/>
                </a:solidFill>
              </a:rPr>
              <a:t>(pasiv)</a:t>
            </a:r>
          </a:p>
          <a:p>
            <a:pPr marL="82296" indent="0">
              <a:buNone/>
            </a:pPr>
            <a:r>
              <a:rPr lang="sr-Latn-RS" sz="2400" i="1" dirty="0" smtClean="0"/>
              <a:t>8. Zašto želiš da spasiš mladunce? 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26374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RS" sz="2800" dirty="0" smtClean="0">
                <a:solidFill>
                  <a:srgbClr val="FF0000"/>
                </a:solidFill>
              </a:rPr>
              <a:t>Domaći zadatak br. 3 </a:t>
            </a:r>
            <a:r>
              <a:rPr lang="sr-Latn-RS" sz="2800" dirty="0" smtClean="0"/>
              <a:t>– zadaci se nalaze u word dokumentu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sr-Latn-RS" sz="2800" dirty="0" smtClean="0"/>
          </a:p>
          <a:p>
            <a:pPr marL="82296" indent="0">
              <a:buNone/>
            </a:pPr>
            <a:endParaRPr lang="sr-Latn-RS" sz="2800" dirty="0" smtClean="0"/>
          </a:p>
          <a:p>
            <a:pPr marL="82296" indent="0">
              <a:buNone/>
            </a:pPr>
            <a:r>
              <a:rPr lang="sr-Latn-RS" sz="2800" dirty="0" smtClean="0"/>
              <a:t>Pošaljite </a:t>
            </a:r>
            <a:r>
              <a:rPr lang="en-US" sz="2800" dirty="0" err="1" smtClean="0"/>
              <a:t>doma</a:t>
            </a:r>
            <a:r>
              <a:rPr lang="sr-Latn-RS" sz="2800" dirty="0" smtClean="0"/>
              <a:t>će zadatke </a:t>
            </a:r>
            <a:r>
              <a:rPr lang="en-US" sz="2800" dirty="0" err="1" smtClean="0"/>
              <a:t>va</a:t>
            </a:r>
            <a:r>
              <a:rPr lang="sr-Latn-RS" sz="2800" dirty="0" smtClean="0"/>
              <a:t>šim nastavnicama na </a:t>
            </a:r>
            <a:r>
              <a:rPr lang="en-US" sz="2800" dirty="0" err="1" smtClean="0"/>
              <a:t>mejl</a:t>
            </a:r>
            <a:r>
              <a:rPr lang="en-US" sz="2800" dirty="0" smtClean="0"/>
              <a:t>.  </a:t>
            </a:r>
            <a:r>
              <a:rPr lang="sr-Latn-R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809508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98</TotalTime>
  <Words>210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Solstice</vt:lpstr>
      <vt:lpstr>5C - Caring for the environment</vt:lpstr>
      <vt:lpstr>Class book, page 60, exercise 1b</vt:lpstr>
      <vt:lpstr>Domaći zadatak br. 1: Class book, page 61, exercise 3 </vt:lpstr>
      <vt:lpstr>Domaći zadatak br. 2 – udžbenik 4. zadatak, 61.str.</vt:lpstr>
      <vt:lpstr>Domaći zadatak br. 3 – zadaci se nalaze u word dokumentu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5C - Caring for the environment</dc:title>
  <dc:creator>Racunar</dc:creator>
  <cp:lastModifiedBy>Racunar</cp:lastModifiedBy>
  <cp:revision>14</cp:revision>
  <dcterms:created xsi:type="dcterms:W3CDTF">2020-04-12T14:45:38Z</dcterms:created>
  <dcterms:modified xsi:type="dcterms:W3CDTF">2020-04-13T10:29:53Z</dcterms:modified>
</cp:coreProperties>
</file>