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1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2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9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94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9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9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9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4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7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4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05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EB6928-DA99-415B-9CB7-DD4EAA55478D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63D908-BA5D-4CD9-BA98-998D11B4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6796-8C23-4FC1-8B20-B34387ED1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Zadaci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11D35-04B4-49CC-8CCA-A2E6BE593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5165B-AE0C-43C1-A097-617B9375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Pozdrav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2C49B-6F26-43D8-ACA7-32BB1C62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Ove </a:t>
            </a:r>
            <a:r>
              <a:rPr lang="en-US" dirty="0" err="1"/>
              <a:t>nedelje</a:t>
            </a:r>
            <a:r>
              <a:rPr lang="en-US" dirty="0"/>
              <a:t> ne</a:t>
            </a:r>
            <a:r>
              <a:rPr lang="sr-Latn-RS" dirty="0"/>
              <a:t>će biti zadataka koje morate da mi vratite nazad, ali treba provežbati iz razloga što će biti test od naredne nedelje sa sličnim zadacima.</a:t>
            </a:r>
          </a:p>
          <a:p>
            <a:r>
              <a:rPr lang="sr-Latn-RS" dirty="0"/>
              <a:t>Na testu će biti neki prost zadatak sa uglovima četvorougla kao i izrazi, jednačine i nejednačine.</a:t>
            </a:r>
          </a:p>
          <a:p>
            <a:r>
              <a:rPr lang="sr-Latn-RS" dirty="0"/>
              <a:t>Test će biti u google classroom učionici.</a:t>
            </a:r>
          </a:p>
          <a:p>
            <a:r>
              <a:rPr lang="sr-Latn-RS" dirty="0"/>
              <a:t>Zadaci za vežbu su: </a:t>
            </a:r>
          </a:p>
          <a:p>
            <a:pPr lvl="1"/>
            <a:r>
              <a:rPr lang="sr-Latn-RS" dirty="0"/>
              <a:t>Zbirka 85.strana – 1. zadatak,  2. zadatak i 3. zadatak</a:t>
            </a:r>
            <a:endParaRPr lang="en-US" dirty="0"/>
          </a:p>
          <a:p>
            <a:pPr lvl="1"/>
            <a:r>
              <a:rPr lang="sr-Latn-RS" dirty="0"/>
              <a:t>Zbirka 8</a:t>
            </a:r>
            <a:r>
              <a:rPr lang="en-US" dirty="0"/>
              <a:t>6</a:t>
            </a:r>
            <a:r>
              <a:rPr lang="sr-Latn-RS" dirty="0"/>
              <a:t>.strana – </a:t>
            </a:r>
            <a:r>
              <a:rPr lang="en-US" dirty="0"/>
              <a:t>772</a:t>
            </a:r>
            <a:r>
              <a:rPr lang="sr-Latn-RS" dirty="0"/>
              <a:t>. zadatak,  </a:t>
            </a:r>
            <a:r>
              <a:rPr lang="en-US" dirty="0"/>
              <a:t>773</a:t>
            </a:r>
            <a:r>
              <a:rPr lang="sr-Latn-RS" dirty="0"/>
              <a:t>. zadatak i </a:t>
            </a:r>
            <a:r>
              <a:rPr lang="en-US" dirty="0"/>
              <a:t>774</a:t>
            </a:r>
            <a:r>
              <a:rPr lang="sr-Latn-RS" dirty="0"/>
              <a:t>. zadatak</a:t>
            </a:r>
            <a:endParaRPr lang="en-US" dirty="0"/>
          </a:p>
          <a:p>
            <a:pPr lvl="1"/>
            <a:r>
              <a:rPr lang="sr-Latn-RS" dirty="0"/>
              <a:t>Zbirka 8</a:t>
            </a:r>
            <a:r>
              <a:rPr lang="en-US" dirty="0"/>
              <a:t>7</a:t>
            </a:r>
            <a:r>
              <a:rPr lang="sr-Latn-RS" dirty="0"/>
              <a:t>.strana – </a:t>
            </a:r>
            <a:r>
              <a:rPr lang="en-US" dirty="0"/>
              <a:t>802</a:t>
            </a:r>
            <a:r>
              <a:rPr lang="sr-Latn-RS" dirty="0"/>
              <a:t>. zadatak</a:t>
            </a:r>
            <a:r>
              <a:rPr lang="en-US" dirty="0"/>
              <a:t> pod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sr-Latn-RS" dirty="0">
                <a:solidFill>
                  <a:srgbClr val="FF0000"/>
                </a:solidFill>
              </a:rPr>
              <a:t>ž</a:t>
            </a:r>
            <a:r>
              <a:rPr lang="sr-Latn-RS" dirty="0"/>
              <a:t>,  801. zadatak pod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sr-Latn-RS" dirty="0">
                <a:solidFill>
                  <a:srgbClr val="FF0000"/>
                </a:solidFill>
              </a:rPr>
              <a:t>ž</a:t>
            </a:r>
            <a:r>
              <a:rPr lang="sr-Latn-RS" dirty="0"/>
              <a:t> i 803. zadatak pod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sr-Latn-RS" dirty="0">
                <a:solidFill>
                  <a:srgbClr val="FF0000"/>
                </a:solidFill>
              </a:rPr>
              <a:t>ž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1229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5A920-15BE-4EE0-8A9D-2B2F05BD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Baj baj!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F3480-6205-4F10-8966-17F4C8DA3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45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</TotalTime>
  <Words>128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Zadaci </vt:lpstr>
      <vt:lpstr>Pozdrav!</vt:lpstr>
      <vt:lpstr>Baj baj!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</dc:title>
  <dc:creator>Aleksandar Reljin</dc:creator>
  <cp:lastModifiedBy>Aleksandar Reljin</cp:lastModifiedBy>
  <cp:revision>3</cp:revision>
  <dcterms:created xsi:type="dcterms:W3CDTF">2020-04-18T20:17:10Z</dcterms:created>
  <dcterms:modified xsi:type="dcterms:W3CDTF">2020-04-18T20:31:58Z</dcterms:modified>
</cp:coreProperties>
</file>