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76" r:id="rId2"/>
    <p:sldId id="256" r:id="rId3"/>
    <p:sldId id="266" r:id="rId4"/>
    <p:sldId id="267" r:id="rId5"/>
    <p:sldId id="268" r:id="rId6"/>
    <p:sldId id="269" r:id="rId7"/>
    <p:sldId id="270" r:id="rId8"/>
    <p:sldId id="257" r:id="rId9"/>
    <p:sldId id="271" r:id="rId10"/>
    <p:sldId id="258" r:id="rId11"/>
    <p:sldId id="260" r:id="rId12"/>
    <p:sldId id="272" r:id="rId13"/>
    <p:sldId id="273" r:id="rId14"/>
    <p:sldId id="261" r:id="rId15"/>
    <p:sldId id="274" r:id="rId16"/>
    <p:sldId id="262" r:id="rId17"/>
    <p:sldId id="275" r:id="rId18"/>
    <p:sldId id="264" r:id="rId19"/>
    <p:sldId id="263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84AB51-7381-405C-8534-65008649CA96}" v="44" dt="2020-05-10T09:27:43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73" autoAdjust="0"/>
  </p:normalViewPr>
  <p:slideViewPr>
    <p:cSldViewPr>
      <p:cViewPr varScale="1">
        <p:scale>
          <a:sx n="62" d="100"/>
          <a:sy n="62" d="100"/>
        </p:scale>
        <p:origin x="14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an Nikolić" userId="b17adc437b51beba" providerId="LiveId" clId="{B76FDE94-6969-480A-BDCD-CBDD82C8009C}"/>
    <pc:docChg chg="undo redo custSel mod addSld delSld modSld sldOrd">
      <pc:chgData name="Goran Nikolić" userId="b17adc437b51beba" providerId="LiveId" clId="{B76FDE94-6969-480A-BDCD-CBDD82C8009C}" dt="2020-05-08T19:54:35.473" v="1877" actId="1076"/>
      <pc:docMkLst>
        <pc:docMk/>
      </pc:docMkLst>
      <pc:sldChg chg="addSp delSp modSp mod setBg">
        <pc:chgData name="Goran Nikolić" userId="b17adc437b51beba" providerId="LiveId" clId="{B76FDE94-6969-480A-BDCD-CBDD82C8009C}" dt="2020-05-08T17:39:18.859" v="54" actId="14100"/>
        <pc:sldMkLst>
          <pc:docMk/>
          <pc:sldMk cId="0" sldId="256"/>
        </pc:sldMkLst>
        <pc:spChg chg="mod ord">
          <ac:chgData name="Goran Nikolić" userId="b17adc437b51beba" providerId="LiveId" clId="{B76FDE94-6969-480A-BDCD-CBDD82C8009C}" dt="2020-05-08T17:39:18.859" v="54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Goran Nikolić" userId="b17adc437b51beba" providerId="LiveId" clId="{B76FDE94-6969-480A-BDCD-CBDD82C8009C}" dt="2020-05-08T17:39:09.049" v="52" actId="20577"/>
          <ac:spMkLst>
            <pc:docMk/>
            <pc:sldMk cId="0" sldId="256"/>
            <ac:spMk id="3" creationId="{00000000-0000-0000-0000-000000000000}"/>
          </ac:spMkLst>
        </pc:spChg>
        <pc:spChg chg="add del">
          <ac:chgData name="Goran Nikolić" userId="b17adc437b51beba" providerId="LiveId" clId="{B76FDE94-6969-480A-BDCD-CBDD82C8009C}" dt="2020-05-08T17:38:21.319" v="1" actId="26606"/>
          <ac:spMkLst>
            <pc:docMk/>
            <pc:sldMk cId="0" sldId="256"/>
            <ac:spMk id="8" creationId="{23962611-DFD5-4092-AAFD-559E3DFCE2C9}"/>
          </ac:spMkLst>
        </pc:spChg>
        <pc:spChg chg="add">
          <ac:chgData name="Goran Nikolić" userId="b17adc437b51beba" providerId="LiveId" clId="{B76FDE94-6969-480A-BDCD-CBDD82C8009C}" dt="2020-05-08T17:38:21.352" v="2" actId="26606"/>
          <ac:spMkLst>
            <pc:docMk/>
            <pc:sldMk cId="0" sldId="256"/>
            <ac:spMk id="12" creationId="{84617302-4B0D-4351-A6BB-6F0930D943AC}"/>
          </ac:spMkLst>
        </pc:spChg>
        <pc:spChg chg="add">
          <ac:chgData name="Goran Nikolić" userId="b17adc437b51beba" providerId="LiveId" clId="{B76FDE94-6969-480A-BDCD-CBDD82C8009C}" dt="2020-05-08T17:38:21.352" v="2" actId="26606"/>
          <ac:spMkLst>
            <pc:docMk/>
            <pc:sldMk cId="0" sldId="256"/>
            <ac:spMk id="13" creationId="{88294908-8B00-4F58-BBBA-20F71A40AA9E}"/>
          </ac:spMkLst>
        </pc:spChg>
        <pc:spChg chg="add">
          <ac:chgData name="Goran Nikolić" userId="b17adc437b51beba" providerId="LiveId" clId="{B76FDE94-6969-480A-BDCD-CBDD82C8009C}" dt="2020-05-08T17:38:21.352" v="2" actId="26606"/>
          <ac:spMkLst>
            <pc:docMk/>
            <pc:sldMk cId="0" sldId="256"/>
            <ac:spMk id="14" creationId="{DA2C7802-C2E0-4218-8F89-8DD7CCD2CD1C}"/>
          </ac:spMkLst>
        </pc:spChg>
        <pc:spChg chg="add">
          <ac:chgData name="Goran Nikolić" userId="b17adc437b51beba" providerId="LiveId" clId="{B76FDE94-6969-480A-BDCD-CBDD82C8009C}" dt="2020-05-08T17:38:21.352" v="2" actId="26606"/>
          <ac:spMkLst>
            <pc:docMk/>
            <pc:sldMk cId="0" sldId="256"/>
            <ac:spMk id="15" creationId="{4364C879-1404-4203-8E9D-CC5DE0A621A2}"/>
          </ac:spMkLst>
        </pc:spChg>
        <pc:spChg chg="add">
          <ac:chgData name="Goran Nikolić" userId="b17adc437b51beba" providerId="LiveId" clId="{B76FDE94-6969-480A-BDCD-CBDD82C8009C}" dt="2020-05-08T17:38:21.352" v="2" actId="26606"/>
          <ac:spMkLst>
            <pc:docMk/>
            <pc:sldMk cId="0" sldId="256"/>
            <ac:spMk id="16" creationId="{A6D7111A-21E5-4EE9-8A78-10E5530F0116}"/>
          </ac:spMkLst>
        </pc:spChg>
        <pc:spChg chg="add">
          <ac:chgData name="Goran Nikolić" userId="b17adc437b51beba" providerId="LiveId" clId="{B76FDE94-6969-480A-BDCD-CBDD82C8009C}" dt="2020-05-08T17:38:21.352" v="2" actId="26606"/>
          <ac:spMkLst>
            <pc:docMk/>
            <pc:sldMk cId="0" sldId="256"/>
            <ac:spMk id="18" creationId="{A3969E80-A77B-49FC-9122-D89AFD5EE118}"/>
          </ac:spMkLst>
        </pc:spChg>
        <pc:spChg chg="add">
          <ac:chgData name="Goran Nikolić" userId="b17adc437b51beba" providerId="LiveId" clId="{B76FDE94-6969-480A-BDCD-CBDD82C8009C}" dt="2020-05-08T17:38:21.352" v="2" actId="26606"/>
          <ac:spMkLst>
            <pc:docMk/>
            <pc:sldMk cId="0" sldId="256"/>
            <ac:spMk id="20" creationId="{1849CA57-76BD-4CF2-80BA-D7A46A01B7B1}"/>
          </ac:spMkLst>
        </pc:spChg>
        <pc:spChg chg="add">
          <ac:chgData name="Goran Nikolić" userId="b17adc437b51beba" providerId="LiveId" clId="{B76FDE94-6969-480A-BDCD-CBDD82C8009C}" dt="2020-05-08T17:38:21.352" v="2" actId="26606"/>
          <ac:spMkLst>
            <pc:docMk/>
            <pc:sldMk cId="0" sldId="256"/>
            <ac:spMk id="22" creationId="{35E9085E-E730-4768-83D4-6CB7E9897153}"/>
          </ac:spMkLst>
        </pc:spChg>
        <pc:spChg chg="add">
          <ac:chgData name="Goran Nikolić" userId="b17adc437b51beba" providerId="LiveId" clId="{B76FDE94-6969-480A-BDCD-CBDD82C8009C}" dt="2020-05-08T17:38:21.352" v="2" actId="26606"/>
          <ac:spMkLst>
            <pc:docMk/>
            <pc:sldMk cId="0" sldId="256"/>
            <ac:spMk id="24" creationId="{973272FE-A474-4CAE-8CA2-BCC8B476C3F4}"/>
          </ac:spMkLst>
        </pc:spChg>
        <pc:spChg chg="add">
          <ac:chgData name="Goran Nikolić" userId="b17adc437b51beba" providerId="LiveId" clId="{B76FDE94-6969-480A-BDCD-CBDD82C8009C}" dt="2020-05-08T17:38:21.352" v="2" actId="26606"/>
          <ac:spMkLst>
            <pc:docMk/>
            <pc:sldMk cId="0" sldId="256"/>
            <ac:spMk id="26" creationId="{E07981EA-05A6-437C-88D7-B377B92B031D}"/>
          </ac:spMkLst>
        </pc:spChg>
        <pc:spChg chg="add">
          <ac:chgData name="Goran Nikolić" userId="b17adc437b51beba" providerId="LiveId" clId="{B76FDE94-6969-480A-BDCD-CBDD82C8009C}" dt="2020-05-08T17:38:21.352" v="2" actId="26606"/>
          <ac:spMkLst>
            <pc:docMk/>
            <pc:sldMk cId="0" sldId="256"/>
            <ac:spMk id="28" creationId="{15E3C750-986E-4769-B1AE-49289FBEE757}"/>
          </ac:spMkLst>
        </pc:spChg>
        <pc:picChg chg="add del">
          <ac:chgData name="Goran Nikolić" userId="b17adc437b51beba" providerId="LiveId" clId="{B76FDE94-6969-480A-BDCD-CBDD82C8009C}" dt="2020-05-08T17:38:21.319" v="1" actId="26606"/>
          <ac:picMkLst>
            <pc:docMk/>
            <pc:sldMk cId="0" sldId="256"/>
            <ac:picMk id="10" creationId="{2270F1FA-0425-408F-9861-80BF5AFB276D}"/>
          </ac:picMkLst>
        </pc:picChg>
      </pc:sldChg>
      <pc:sldChg chg="addSp modSp">
        <pc:chgData name="Goran Nikolić" userId="b17adc437b51beba" providerId="LiveId" clId="{B76FDE94-6969-480A-BDCD-CBDD82C8009C}" dt="2020-05-08T19:48:51.691" v="1804" actId="1076"/>
        <pc:sldMkLst>
          <pc:docMk/>
          <pc:sldMk cId="0" sldId="257"/>
        </pc:sldMkLst>
        <pc:spChg chg="add mod">
          <ac:chgData name="Goran Nikolić" userId="b17adc437b51beba" providerId="LiveId" clId="{B76FDE94-6969-480A-BDCD-CBDD82C8009C}" dt="2020-05-08T19:41:14.920" v="1752" actId="20577"/>
          <ac:spMkLst>
            <pc:docMk/>
            <pc:sldMk cId="0" sldId="257"/>
            <ac:spMk id="2" creationId="{9F04C964-4056-43E2-869E-93A518798911}"/>
          </ac:spMkLst>
        </pc:spChg>
        <pc:spChg chg="add mod">
          <ac:chgData name="Goran Nikolić" userId="b17adc437b51beba" providerId="LiveId" clId="{B76FDE94-6969-480A-BDCD-CBDD82C8009C}" dt="2020-05-08T19:47:28.902" v="1796" actId="14100"/>
          <ac:spMkLst>
            <pc:docMk/>
            <pc:sldMk cId="0" sldId="257"/>
            <ac:spMk id="3" creationId="{6BD907AC-5E01-4E6B-A301-B1C321FB4E0F}"/>
          </ac:spMkLst>
        </pc:spChg>
        <pc:picChg chg="mod">
          <ac:chgData name="Goran Nikolić" userId="b17adc437b51beba" providerId="LiveId" clId="{B76FDE94-6969-480A-BDCD-CBDD82C8009C}" dt="2020-05-08T19:48:51.691" v="1804" actId="1076"/>
          <ac:picMkLst>
            <pc:docMk/>
            <pc:sldMk cId="0" sldId="257"/>
            <ac:picMk id="4" creationId="{00000000-0000-0000-0000-000000000000}"/>
          </ac:picMkLst>
        </pc:picChg>
      </pc:sldChg>
      <pc:sldChg chg="addSp delSp modSp ord">
        <pc:chgData name="Goran Nikolić" userId="b17adc437b51beba" providerId="LiveId" clId="{B76FDE94-6969-480A-BDCD-CBDD82C8009C}" dt="2020-05-08T19:54:35.473" v="1877" actId="1076"/>
        <pc:sldMkLst>
          <pc:docMk/>
          <pc:sldMk cId="0" sldId="258"/>
        </pc:sldMkLst>
        <pc:spChg chg="add del mod">
          <ac:chgData name="Goran Nikolić" userId="b17adc437b51beba" providerId="LiveId" clId="{B76FDE94-6969-480A-BDCD-CBDD82C8009C}" dt="2020-05-08T19:54:23.060" v="1871" actId="767"/>
          <ac:spMkLst>
            <pc:docMk/>
            <pc:sldMk cId="0" sldId="258"/>
            <ac:spMk id="2" creationId="{6958BAB0-F63D-43D6-8AFD-B1239210D26E}"/>
          </ac:spMkLst>
        </pc:spChg>
        <pc:picChg chg="mod">
          <ac:chgData name="Goran Nikolić" userId="b17adc437b51beba" providerId="LiveId" clId="{B76FDE94-6969-480A-BDCD-CBDD82C8009C}" dt="2020-05-08T19:54:32.389" v="1876" actId="1076"/>
          <ac:picMkLst>
            <pc:docMk/>
            <pc:sldMk cId="0" sldId="258"/>
            <ac:picMk id="27650" creationId="{00000000-0000-0000-0000-000000000000}"/>
          </ac:picMkLst>
        </pc:picChg>
        <pc:picChg chg="mod">
          <ac:chgData name="Goran Nikolić" userId="b17adc437b51beba" providerId="LiveId" clId="{B76FDE94-6969-480A-BDCD-CBDD82C8009C}" dt="2020-05-08T19:54:35.473" v="1877" actId="1076"/>
          <ac:picMkLst>
            <pc:docMk/>
            <pc:sldMk cId="0" sldId="258"/>
            <ac:picMk id="27652" creationId="{00000000-0000-0000-0000-000000000000}"/>
          </ac:picMkLst>
        </pc:picChg>
      </pc:sldChg>
      <pc:sldChg chg="add del">
        <pc:chgData name="Goran Nikolić" userId="b17adc437b51beba" providerId="LiveId" clId="{B76FDE94-6969-480A-BDCD-CBDD82C8009C}" dt="2020-05-08T19:54:21.192" v="1869" actId="2696"/>
        <pc:sldMkLst>
          <pc:docMk/>
          <pc:sldMk cId="0" sldId="259"/>
        </pc:sldMkLst>
      </pc:sldChg>
      <pc:sldChg chg="add del">
        <pc:chgData name="Goran Nikolić" userId="b17adc437b51beba" providerId="LiveId" clId="{B76FDE94-6969-480A-BDCD-CBDD82C8009C}" dt="2020-05-08T19:54:18.174" v="1868"/>
        <pc:sldMkLst>
          <pc:docMk/>
          <pc:sldMk cId="1096231181" sldId="259"/>
        </pc:sldMkLst>
      </pc:sldChg>
      <pc:sldChg chg="addSp delSp modSp add mod setBg">
        <pc:chgData name="Goran Nikolić" userId="b17adc437b51beba" providerId="LiveId" clId="{B76FDE94-6969-480A-BDCD-CBDD82C8009C}" dt="2020-05-08T17:56:00.014" v="510" actId="26606"/>
        <pc:sldMkLst>
          <pc:docMk/>
          <pc:sldMk cId="995795008" sldId="266"/>
        </pc:sldMkLst>
        <pc:spChg chg="mod">
          <ac:chgData name="Goran Nikolić" userId="b17adc437b51beba" providerId="LiveId" clId="{B76FDE94-6969-480A-BDCD-CBDD82C8009C}" dt="2020-05-08T17:56:00.014" v="510" actId="26606"/>
          <ac:spMkLst>
            <pc:docMk/>
            <pc:sldMk cId="995795008" sldId="266"/>
            <ac:spMk id="2" creationId="{82391AA9-313D-456B-B472-F6D160B7844C}"/>
          </ac:spMkLst>
        </pc:spChg>
        <pc:spChg chg="mod">
          <ac:chgData name="Goran Nikolić" userId="b17adc437b51beba" providerId="LiveId" clId="{B76FDE94-6969-480A-BDCD-CBDD82C8009C}" dt="2020-05-08T17:56:00.014" v="510" actId="26606"/>
          <ac:spMkLst>
            <pc:docMk/>
            <pc:sldMk cId="995795008" sldId="266"/>
            <ac:spMk id="3" creationId="{9B656D28-390A-4489-ACA0-8C0A81A46E68}"/>
          </ac:spMkLst>
        </pc:spChg>
        <pc:spChg chg="add del">
          <ac:chgData name="Goran Nikolić" userId="b17adc437b51beba" providerId="LiveId" clId="{B76FDE94-6969-480A-BDCD-CBDD82C8009C}" dt="2020-05-08T17:56:00.014" v="510" actId="26606"/>
          <ac:spMkLst>
            <pc:docMk/>
            <pc:sldMk cId="995795008" sldId="266"/>
            <ac:spMk id="8" creationId="{2B566528-1B12-4246-9431-5C2D7D081168}"/>
          </ac:spMkLst>
        </pc:spChg>
        <pc:spChg chg="add del">
          <ac:chgData name="Goran Nikolić" userId="b17adc437b51beba" providerId="LiveId" clId="{B76FDE94-6969-480A-BDCD-CBDD82C8009C}" dt="2020-05-08T17:56:00.014" v="510" actId="26606"/>
          <ac:spMkLst>
            <pc:docMk/>
            <pc:sldMk cId="995795008" sldId="266"/>
            <ac:spMk id="10" creationId="{2E80C965-DB6D-4F81-9E9E-B027384D0BD6}"/>
          </ac:spMkLst>
        </pc:spChg>
        <pc:spChg chg="add del">
          <ac:chgData name="Goran Nikolić" userId="b17adc437b51beba" providerId="LiveId" clId="{B76FDE94-6969-480A-BDCD-CBDD82C8009C}" dt="2020-05-08T17:56:00.014" v="510" actId="26606"/>
          <ac:spMkLst>
            <pc:docMk/>
            <pc:sldMk cId="995795008" sldId="266"/>
            <ac:spMk id="12" creationId="{A580F890-B085-4E95-96AA-55AEBEC5CE6E}"/>
          </ac:spMkLst>
        </pc:spChg>
        <pc:spChg chg="add del">
          <ac:chgData name="Goran Nikolić" userId="b17adc437b51beba" providerId="LiveId" clId="{B76FDE94-6969-480A-BDCD-CBDD82C8009C}" dt="2020-05-08T17:56:00.014" v="510" actId="26606"/>
          <ac:spMkLst>
            <pc:docMk/>
            <pc:sldMk cId="995795008" sldId="266"/>
            <ac:spMk id="14" creationId="{D3F51FEB-38FB-4F6C-9F7B-2F2AFAB65463}"/>
          </ac:spMkLst>
        </pc:spChg>
        <pc:spChg chg="add del">
          <ac:chgData name="Goran Nikolić" userId="b17adc437b51beba" providerId="LiveId" clId="{B76FDE94-6969-480A-BDCD-CBDD82C8009C}" dt="2020-05-08T17:56:00.014" v="510" actId="26606"/>
          <ac:spMkLst>
            <pc:docMk/>
            <pc:sldMk cId="995795008" sldId="266"/>
            <ac:spMk id="16" creationId="{1E547BA6-BAE0-43BB-A7CA-60F69CE252F0}"/>
          </ac:spMkLst>
        </pc:spChg>
        <pc:spChg chg="add">
          <ac:chgData name="Goran Nikolić" userId="b17adc437b51beba" providerId="LiveId" clId="{B76FDE94-6969-480A-BDCD-CBDD82C8009C}" dt="2020-05-08T17:56:00.014" v="510" actId="26606"/>
          <ac:spMkLst>
            <pc:docMk/>
            <pc:sldMk cId="995795008" sldId="266"/>
            <ac:spMk id="18" creationId="{907EF6B7-1338-4443-8C46-6A318D952DFD}"/>
          </ac:spMkLst>
        </pc:spChg>
        <pc:spChg chg="add">
          <ac:chgData name="Goran Nikolić" userId="b17adc437b51beba" providerId="LiveId" clId="{B76FDE94-6969-480A-BDCD-CBDD82C8009C}" dt="2020-05-08T17:56:00.014" v="510" actId="26606"/>
          <ac:spMkLst>
            <pc:docMk/>
            <pc:sldMk cId="995795008" sldId="266"/>
            <ac:spMk id="19" creationId="{DAAE4CDD-124C-4DCF-9584-B6033B545DD5}"/>
          </ac:spMkLst>
        </pc:spChg>
        <pc:spChg chg="add">
          <ac:chgData name="Goran Nikolić" userId="b17adc437b51beba" providerId="LiveId" clId="{B76FDE94-6969-480A-BDCD-CBDD82C8009C}" dt="2020-05-08T17:56:00.014" v="510" actId="26606"/>
          <ac:spMkLst>
            <pc:docMk/>
            <pc:sldMk cId="995795008" sldId="266"/>
            <ac:spMk id="25" creationId="{081E4A58-353D-44AE-B2FC-2A74E2E400F7}"/>
          </ac:spMkLst>
        </pc:spChg>
        <pc:spChg chg="add del">
          <ac:chgData name="Goran Nikolić" userId="b17adc437b51beba" providerId="LiveId" clId="{B76FDE94-6969-480A-BDCD-CBDD82C8009C}" dt="2020-05-08T17:55:41.949" v="502" actId="26606"/>
          <ac:spMkLst>
            <pc:docMk/>
            <pc:sldMk cId="995795008" sldId="266"/>
            <ac:spMk id="26" creationId="{201CC55D-ED54-4C5C-95E6-10947BD1103B}"/>
          </ac:spMkLst>
        </pc:spChg>
        <pc:spChg chg="add del">
          <ac:chgData name="Goran Nikolić" userId="b17adc437b51beba" providerId="LiveId" clId="{B76FDE94-6969-480A-BDCD-CBDD82C8009C}" dt="2020-05-08T17:55:41.949" v="502" actId="26606"/>
          <ac:spMkLst>
            <pc:docMk/>
            <pc:sldMk cId="995795008" sldId="266"/>
            <ac:spMk id="27" creationId="{3873B707-463F-40B0-8227-E8CC6C67EB25}"/>
          </ac:spMkLst>
        </pc:spChg>
        <pc:spChg chg="add del">
          <ac:chgData name="Goran Nikolić" userId="b17adc437b51beba" providerId="LiveId" clId="{B76FDE94-6969-480A-BDCD-CBDD82C8009C}" dt="2020-05-08T17:55:41.949" v="502" actId="26606"/>
          <ac:spMkLst>
            <pc:docMk/>
            <pc:sldMk cId="995795008" sldId="266"/>
            <ac:spMk id="29" creationId="{C13237C8-E62C-4F0D-A318-BD6FB6C2D138}"/>
          </ac:spMkLst>
        </pc:spChg>
        <pc:spChg chg="add del">
          <ac:chgData name="Goran Nikolić" userId="b17adc437b51beba" providerId="LiveId" clId="{B76FDE94-6969-480A-BDCD-CBDD82C8009C}" dt="2020-05-08T17:55:41.949" v="502" actId="26606"/>
          <ac:spMkLst>
            <pc:docMk/>
            <pc:sldMk cId="995795008" sldId="266"/>
            <ac:spMk id="31" creationId="{19C9EAEA-39D0-4B0E-A0EB-51E7B26740B1}"/>
          </ac:spMkLst>
        </pc:spChg>
        <pc:grpChg chg="add del">
          <ac:chgData name="Goran Nikolić" userId="b17adc437b51beba" providerId="LiveId" clId="{B76FDE94-6969-480A-BDCD-CBDD82C8009C}" dt="2020-05-08T17:55:41.949" v="502" actId="26606"/>
          <ac:grpSpMkLst>
            <pc:docMk/>
            <pc:sldMk cId="995795008" sldId="266"/>
            <ac:grpSpMk id="23" creationId="{1DE889C7-FAD6-4397-98E2-05D503484459}"/>
          </ac:grpSpMkLst>
        </pc:grpChg>
        <pc:picChg chg="add del mod">
          <ac:chgData name="Goran Nikolić" userId="b17adc437b51beba" providerId="LiveId" clId="{B76FDE94-6969-480A-BDCD-CBDD82C8009C}" dt="2020-05-08T17:55:56.739" v="509" actId="478"/>
          <ac:picMkLst>
            <pc:docMk/>
            <pc:sldMk cId="995795008" sldId="266"/>
            <ac:picMk id="5" creationId="{7182D6E9-9054-43A0-9533-13BA109BEC01}"/>
          </ac:picMkLst>
        </pc:picChg>
        <pc:cxnChg chg="add del">
          <ac:chgData name="Goran Nikolić" userId="b17adc437b51beba" providerId="LiveId" clId="{B76FDE94-6969-480A-BDCD-CBDD82C8009C}" dt="2020-05-08T17:55:22.309" v="500" actId="26606"/>
          <ac:cxnSpMkLst>
            <pc:docMk/>
            <pc:sldMk cId="995795008" sldId="266"/>
            <ac:cxnSpMk id="21" creationId="{A7F400EE-A8A5-48AF-B4D6-291B52C6F0B0}"/>
          </ac:cxnSpMkLst>
        </pc:cxnChg>
      </pc:sldChg>
      <pc:sldChg chg="addSp delSp modSp add mod setBg setClrOvrMap">
        <pc:chgData name="Goran Nikolić" userId="b17adc437b51beba" providerId="LiveId" clId="{B76FDE94-6969-480A-BDCD-CBDD82C8009C}" dt="2020-05-08T18:09:40.379" v="1071" actId="20577"/>
        <pc:sldMkLst>
          <pc:docMk/>
          <pc:sldMk cId="4023181492" sldId="267"/>
        </pc:sldMkLst>
        <pc:spChg chg="mod">
          <ac:chgData name="Goran Nikolić" userId="b17adc437b51beba" providerId="LiveId" clId="{B76FDE94-6969-480A-BDCD-CBDD82C8009C}" dt="2020-05-08T18:09:40.379" v="1071" actId="20577"/>
          <ac:spMkLst>
            <pc:docMk/>
            <pc:sldMk cId="4023181492" sldId="267"/>
            <ac:spMk id="2" creationId="{511571DA-FE61-455E-90AA-B914D450C1A4}"/>
          </ac:spMkLst>
        </pc:spChg>
        <pc:spChg chg="del mod">
          <ac:chgData name="Goran Nikolić" userId="b17adc437b51beba" providerId="LiveId" clId="{B76FDE94-6969-480A-BDCD-CBDD82C8009C}" dt="2020-05-08T17:58:02.089" v="651"/>
          <ac:spMkLst>
            <pc:docMk/>
            <pc:sldMk cId="4023181492" sldId="267"/>
            <ac:spMk id="3" creationId="{9C5D683D-1CC6-43D0-BF13-1B4B92056D33}"/>
          </ac:spMkLst>
        </pc:spChg>
        <pc:spChg chg="add mod">
          <ac:chgData name="Goran Nikolić" userId="b17adc437b51beba" providerId="LiveId" clId="{B76FDE94-6969-480A-BDCD-CBDD82C8009C}" dt="2020-05-08T18:08:59.959" v="1058" actId="20577"/>
          <ac:spMkLst>
            <pc:docMk/>
            <pc:sldMk cId="4023181492" sldId="267"/>
            <ac:spMk id="6" creationId="{CB3CA7BC-EA9A-43A9-B6AD-48D0C1E3C307}"/>
          </ac:spMkLst>
        </pc:spChg>
        <pc:spChg chg="add">
          <ac:chgData name="Goran Nikolić" userId="b17adc437b51beba" providerId="LiveId" clId="{B76FDE94-6969-480A-BDCD-CBDD82C8009C}" dt="2020-05-08T18:02:42.079" v="849" actId="26606"/>
          <ac:spMkLst>
            <pc:docMk/>
            <pc:sldMk cId="4023181492" sldId="267"/>
            <ac:spMk id="8" creationId="{B0B8DCBA-FEED-46EF-A140-35B904015B49}"/>
          </ac:spMkLst>
        </pc:spChg>
        <pc:spChg chg="add del">
          <ac:chgData name="Goran Nikolić" userId="b17adc437b51beba" providerId="LiveId" clId="{B76FDE94-6969-480A-BDCD-CBDD82C8009C}" dt="2020-05-08T18:02:36.039" v="846" actId="26606"/>
          <ac:spMkLst>
            <pc:docMk/>
            <pc:sldMk cId="4023181492" sldId="267"/>
            <ac:spMk id="11" creationId="{201CC55D-ED54-4C5C-95E6-10947BD1103B}"/>
          </ac:spMkLst>
        </pc:spChg>
        <pc:spChg chg="add del">
          <ac:chgData name="Goran Nikolić" userId="b17adc437b51beba" providerId="LiveId" clId="{B76FDE94-6969-480A-BDCD-CBDD82C8009C}" dt="2020-05-08T18:02:36.039" v="846" actId="26606"/>
          <ac:spMkLst>
            <pc:docMk/>
            <pc:sldMk cId="4023181492" sldId="267"/>
            <ac:spMk id="17" creationId="{3873B707-463F-40B0-8227-E8CC6C67EB25}"/>
          </ac:spMkLst>
        </pc:spChg>
        <pc:spChg chg="add">
          <ac:chgData name="Goran Nikolić" userId="b17adc437b51beba" providerId="LiveId" clId="{B76FDE94-6969-480A-BDCD-CBDD82C8009C}" dt="2020-05-08T18:02:42.079" v="849" actId="26606"/>
          <ac:spMkLst>
            <pc:docMk/>
            <pc:sldMk cId="4023181492" sldId="267"/>
            <ac:spMk id="18" creationId="{D5B0017B-2ECA-49AF-B397-DC140825DF8D}"/>
          </ac:spMkLst>
        </pc:spChg>
        <pc:spChg chg="add del">
          <ac:chgData name="Goran Nikolić" userId="b17adc437b51beba" providerId="LiveId" clId="{B76FDE94-6969-480A-BDCD-CBDD82C8009C}" dt="2020-05-08T18:02:36.039" v="846" actId="26606"/>
          <ac:spMkLst>
            <pc:docMk/>
            <pc:sldMk cId="4023181492" sldId="267"/>
            <ac:spMk id="19" creationId="{C13237C8-E62C-4F0D-A318-BD6FB6C2D138}"/>
          </ac:spMkLst>
        </pc:spChg>
        <pc:spChg chg="add del">
          <ac:chgData name="Goran Nikolić" userId="b17adc437b51beba" providerId="LiveId" clId="{B76FDE94-6969-480A-BDCD-CBDD82C8009C}" dt="2020-05-08T18:02:36.039" v="846" actId="26606"/>
          <ac:spMkLst>
            <pc:docMk/>
            <pc:sldMk cId="4023181492" sldId="267"/>
            <ac:spMk id="21" creationId="{19C9EAEA-39D0-4B0E-A0EB-51E7B26740B1}"/>
          </ac:spMkLst>
        </pc:spChg>
        <pc:grpChg chg="add">
          <ac:chgData name="Goran Nikolić" userId="b17adc437b51beba" providerId="LiveId" clId="{B76FDE94-6969-480A-BDCD-CBDD82C8009C}" dt="2020-05-08T18:02:42.079" v="849" actId="26606"/>
          <ac:grpSpMkLst>
            <pc:docMk/>
            <pc:sldMk cId="4023181492" sldId="267"/>
            <ac:grpSpMk id="9" creationId="{AE1C45F0-260A-458C-96ED-C1F6D2151219}"/>
          </ac:grpSpMkLst>
        </pc:grpChg>
        <pc:grpChg chg="add del">
          <ac:chgData name="Goran Nikolić" userId="b17adc437b51beba" providerId="LiveId" clId="{B76FDE94-6969-480A-BDCD-CBDD82C8009C}" dt="2020-05-08T18:02:36.039" v="846" actId="26606"/>
          <ac:grpSpMkLst>
            <pc:docMk/>
            <pc:sldMk cId="4023181492" sldId="267"/>
            <ac:grpSpMk id="13" creationId="{1DE889C7-FAD6-4397-98E2-05D503484459}"/>
          </ac:grpSpMkLst>
        </pc:grpChg>
        <pc:picChg chg="add mod ord">
          <ac:chgData name="Goran Nikolić" userId="b17adc437b51beba" providerId="LiveId" clId="{B76FDE94-6969-480A-BDCD-CBDD82C8009C}" dt="2020-05-08T18:02:42.079" v="849" actId="26606"/>
          <ac:picMkLst>
            <pc:docMk/>
            <pc:sldMk cId="4023181492" sldId="267"/>
            <ac:picMk id="5" creationId="{A77656AD-C16D-44F9-8F21-05A0BBE267ED}"/>
          </ac:picMkLst>
        </pc:picChg>
        <pc:cxnChg chg="add">
          <ac:chgData name="Goran Nikolić" userId="b17adc437b51beba" providerId="LiveId" clId="{B76FDE94-6969-480A-BDCD-CBDD82C8009C}" dt="2020-05-08T18:02:42.079" v="849" actId="26606"/>
          <ac:cxnSpMkLst>
            <pc:docMk/>
            <pc:sldMk cId="4023181492" sldId="267"/>
            <ac:cxnSpMk id="20" creationId="{6CF1BAF6-AD41-4082-B212-8A1F9A2E8779}"/>
          </ac:cxnSpMkLst>
        </pc:cxnChg>
      </pc:sldChg>
      <pc:sldChg chg="addSp modSp add mod setBg">
        <pc:chgData name="Goran Nikolić" userId="b17adc437b51beba" providerId="LiveId" clId="{B76FDE94-6969-480A-BDCD-CBDD82C8009C}" dt="2020-05-08T19:33:00.935" v="1477" actId="20577"/>
        <pc:sldMkLst>
          <pc:docMk/>
          <pc:sldMk cId="2960691215" sldId="268"/>
        </pc:sldMkLst>
        <pc:spChg chg="mod">
          <ac:chgData name="Goran Nikolić" userId="b17adc437b51beba" providerId="LiveId" clId="{B76FDE94-6969-480A-BDCD-CBDD82C8009C}" dt="2020-05-08T19:12:52.101" v="1182" actId="26606"/>
          <ac:spMkLst>
            <pc:docMk/>
            <pc:sldMk cId="2960691215" sldId="268"/>
            <ac:spMk id="2" creationId="{AA168327-C7F9-4212-BC13-58E34FB5BA52}"/>
          </ac:spMkLst>
        </pc:spChg>
        <pc:spChg chg="mod">
          <ac:chgData name="Goran Nikolić" userId="b17adc437b51beba" providerId="LiveId" clId="{B76FDE94-6969-480A-BDCD-CBDD82C8009C}" dt="2020-05-08T19:33:00.935" v="1477" actId="20577"/>
          <ac:spMkLst>
            <pc:docMk/>
            <pc:sldMk cId="2960691215" sldId="268"/>
            <ac:spMk id="3" creationId="{C89161B9-992B-4317-9180-325E8FB600B5}"/>
          </ac:spMkLst>
        </pc:spChg>
        <pc:spChg chg="add">
          <ac:chgData name="Goran Nikolić" userId="b17adc437b51beba" providerId="LiveId" clId="{B76FDE94-6969-480A-BDCD-CBDD82C8009C}" dt="2020-05-08T19:12:52.101" v="1182" actId="26606"/>
          <ac:spMkLst>
            <pc:docMk/>
            <pc:sldMk cId="2960691215" sldId="268"/>
            <ac:spMk id="8" creationId="{907EF6B7-1338-4443-8C46-6A318D952DFD}"/>
          </ac:spMkLst>
        </pc:spChg>
        <pc:spChg chg="add">
          <ac:chgData name="Goran Nikolić" userId="b17adc437b51beba" providerId="LiveId" clId="{B76FDE94-6969-480A-BDCD-CBDD82C8009C}" dt="2020-05-08T19:12:52.101" v="1182" actId="26606"/>
          <ac:spMkLst>
            <pc:docMk/>
            <pc:sldMk cId="2960691215" sldId="268"/>
            <ac:spMk id="10" creationId="{DAAE4CDD-124C-4DCF-9584-B6033B545DD5}"/>
          </ac:spMkLst>
        </pc:spChg>
        <pc:spChg chg="add">
          <ac:chgData name="Goran Nikolić" userId="b17adc437b51beba" providerId="LiveId" clId="{B76FDE94-6969-480A-BDCD-CBDD82C8009C}" dt="2020-05-08T19:12:52.101" v="1182" actId="26606"/>
          <ac:spMkLst>
            <pc:docMk/>
            <pc:sldMk cId="2960691215" sldId="268"/>
            <ac:spMk id="12" creationId="{081E4A58-353D-44AE-B2FC-2A74E2E400F7}"/>
          </ac:spMkLst>
        </pc:spChg>
      </pc:sldChg>
      <pc:sldChg chg="addSp delSp modSp add mod setBg">
        <pc:chgData name="Goran Nikolić" userId="b17adc437b51beba" providerId="LiveId" clId="{B76FDE94-6969-480A-BDCD-CBDD82C8009C}" dt="2020-05-08T19:53:13.947" v="1856" actId="255"/>
        <pc:sldMkLst>
          <pc:docMk/>
          <pc:sldMk cId="1121396176" sldId="269"/>
        </pc:sldMkLst>
        <pc:spChg chg="mod ord">
          <ac:chgData name="Goran Nikolić" userId="b17adc437b51beba" providerId="LiveId" clId="{B76FDE94-6969-480A-BDCD-CBDD82C8009C}" dt="2020-05-08T19:40:31.504" v="1735" actId="26606"/>
          <ac:spMkLst>
            <pc:docMk/>
            <pc:sldMk cId="1121396176" sldId="269"/>
            <ac:spMk id="2" creationId="{A38911A8-6F31-46F7-92B2-9A2A7D1C3847}"/>
          </ac:spMkLst>
        </pc:spChg>
        <pc:spChg chg="mod ord">
          <ac:chgData name="Goran Nikolić" userId="b17adc437b51beba" providerId="LiveId" clId="{B76FDE94-6969-480A-BDCD-CBDD82C8009C}" dt="2020-05-08T19:53:13.947" v="1856" actId="255"/>
          <ac:spMkLst>
            <pc:docMk/>
            <pc:sldMk cId="1121396176" sldId="269"/>
            <ac:spMk id="3" creationId="{AD75C2F0-9D1B-4923-A279-33A25B2D9E6E}"/>
          </ac:spMkLst>
        </pc:spChg>
        <pc:spChg chg="add del">
          <ac:chgData name="Goran Nikolić" userId="b17adc437b51beba" providerId="LiveId" clId="{B76FDE94-6969-480A-BDCD-CBDD82C8009C}" dt="2020-05-08T19:40:31.504" v="1735" actId="26606"/>
          <ac:spMkLst>
            <pc:docMk/>
            <pc:sldMk cId="1121396176" sldId="269"/>
            <ac:spMk id="8" creationId="{907EF6B7-1338-4443-8C46-6A318D952DFD}"/>
          </ac:spMkLst>
        </pc:spChg>
        <pc:spChg chg="add del">
          <ac:chgData name="Goran Nikolić" userId="b17adc437b51beba" providerId="LiveId" clId="{B76FDE94-6969-480A-BDCD-CBDD82C8009C}" dt="2020-05-08T19:40:31.504" v="1735" actId="26606"/>
          <ac:spMkLst>
            <pc:docMk/>
            <pc:sldMk cId="1121396176" sldId="269"/>
            <ac:spMk id="10" creationId="{DAAE4CDD-124C-4DCF-9584-B6033B545DD5}"/>
          </ac:spMkLst>
        </pc:spChg>
        <pc:spChg chg="add del">
          <ac:chgData name="Goran Nikolić" userId="b17adc437b51beba" providerId="LiveId" clId="{B76FDE94-6969-480A-BDCD-CBDD82C8009C}" dt="2020-05-08T19:40:31.504" v="1735" actId="26606"/>
          <ac:spMkLst>
            <pc:docMk/>
            <pc:sldMk cId="1121396176" sldId="269"/>
            <ac:spMk id="12" creationId="{081E4A58-353D-44AE-B2FC-2A74E2E400F7}"/>
          </ac:spMkLst>
        </pc:spChg>
        <pc:spChg chg="add del">
          <ac:chgData name="Goran Nikolić" userId="b17adc437b51beba" providerId="LiveId" clId="{B76FDE94-6969-480A-BDCD-CBDD82C8009C}" dt="2020-05-08T19:40:29.698" v="1732" actId="26606"/>
          <ac:spMkLst>
            <pc:docMk/>
            <pc:sldMk cId="1121396176" sldId="269"/>
            <ac:spMk id="71" creationId="{231BF440-39FA-4087-84CC-2EEC0BBDAF29}"/>
          </ac:spMkLst>
        </pc:spChg>
        <pc:spChg chg="add del">
          <ac:chgData name="Goran Nikolić" userId="b17adc437b51beba" providerId="LiveId" clId="{B76FDE94-6969-480A-BDCD-CBDD82C8009C}" dt="2020-05-08T19:40:29.698" v="1732" actId="26606"/>
          <ac:spMkLst>
            <pc:docMk/>
            <pc:sldMk cId="1121396176" sldId="269"/>
            <ac:spMk id="73" creationId="{F04E4CBA-303B-48BD-8451-C2701CB0EEBF}"/>
          </ac:spMkLst>
        </pc:spChg>
        <pc:spChg chg="add del">
          <ac:chgData name="Goran Nikolić" userId="b17adc437b51beba" providerId="LiveId" clId="{B76FDE94-6969-480A-BDCD-CBDD82C8009C}" dt="2020-05-08T19:40:29.698" v="1732" actId="26606"/>
          <ac:spMkLst>
            <pc:docMk/>
            <pc:sldMk cId="1121396176" sldId="269"/>
            <ac:spMk id="75" creationId="{F6CA58B3-AFCC-4A40-9882-50D5080879B0}"/>
          </ac:spMkLst>
        </pc:spChg>
        <pc:spChg chg="add del">
          <ac:chgData name="Goran Nikolić" userId="b17adc437b51beba" providerId="LiveId" clId="{B76FDE94-6969-480A-BDCD-CBDD82C8009C}" dt="2020-05-08T19:40:29.698" v="1732" actId="26606"/>
          <ac:spMkLst>
            <pc:docMk/>
            <pc:sldMk cId="1121396176" sldId="269"/>
            <ac:spMk id="77" creationId="{75C56826-D4E5-42ED-8529-079651CB3005}"/>
          </ac:spMkLst>
        </pc:spChg>
        <pc:spChg chg="add del">
          <ac:chgData name="Goran Nikolić" userId="b17adc437b51beba" providerId="LiveId" clId="{B76FDE94-6969-480A-BDCD-CBDD82C8009C}" dt="2020-05-08T19:40:29.698" v="1732" actId="26606"/>
          <ac:spMkLst>
            <pc:docMk/>
            <pc:sldMk cId="1121396176" sldId="269"/>
            <ac:spMk id="79" creationId="{82095FCE-EF05-4443-B97A-85DEE3A5CA17}"/>
          </ac:spMkLst>
        </pc:spChg>
        <pc:spChg chg="add del">
          <ac:chgData name="Goran Nikolić" userId="b17adc437b51beba" providerId="LiveId" clId="{B76FDE94-6969-480A-BDCD-CBDD82C8009C}" dt="2020-05-08T19:40:29.698" v="1732" actId="26606"/>
          <ac:spMkLst>
            <pc:docMk/>
            <pc:sldMk cId="1121396176" sldId="269"/>
            <ac:spMk id="81" creationId="{CA00AE6B-AA30-4CF8-BA6F-339B780AD76C}"/>
          </ac:spMkLst>
        </pc:spChg>
        <pc:spChg chg="add del">
          <ac:chgData name="Goran Nikolić" userId="b17adc437b51beba" providerId="LiveId" clId="{B76FDE94-6969-480A-BDCD-CBDD82C8009C}" dt="2020-05-08T19:40:31.488" v="1734" actId="26606"/>
          <ac:spMkLst>
            <pc:docMk/>
            <pc:sldMk cId="1121396176" sldId="269"/>
            <ac:spMk id="1028" creationId="{63AB00AE-4340-440F-82E1-9F69D1D5519F}"/>
          </ac:spMkLst>
        </pc:spChg>
        <pc:spChg chg="add">
          <ac:chgData name="Goran Nikolić" userId="b17adc437b51beba" providerId="LiveId" clId="{B76FDE94-6969-480A-BDCD-CBDD82C8009C}" dt="2020-05-08T19:40:31.504" v="1735" actId="26606"/>
          <ac:spMkLst>
            <pc:docMk/>
            <pc:sldMk cId="1121396176" sldId="269"/>
            <ac:spMk id="1031" creationId="{231BF440-39FA-4087-84CC-2EEC0BBDAF29}"/>
          </ac:spMkLst>
        </pc:spChg>
        <pc:spChg chg="add">
          <ac:chgData name="Goran Nikolić" userId="b17adc437b51beba" providerId="LiveId" clId="{B76FDE94-6969-480A-BDCD-CBDD82C8009C}" dt="2020-05-08T19:40:31.504" v="1735" actId="26606"/>
          <ac:spMkLst>
            <pc:docMk/>
            <pc:sldMk cId="1121396176" sldId="269"/>
            <ac:spMk id="1032" creationId="{F04E4CBA-303B-48BD-8451-C2701CB0EEBF}"/>
          </ac:spMkLst>
        </pc:spChg>
        <pc:spChg chg="add">
          <ac:chgData name="Goran Nikolić" userId="b17adc437b51beba" providerId="LiveId" clId="{B76FDE94-6969-480A-BDCD-CBDD82C8009C}" dt="2020-05-08T19:40:31.504" v="1735" actId="26606"/>
          <ac:spMkLst>
            <pc:docMk/>
            <pc:sldMk cId="1121396176" sldId="269"/>
            <ac:spMk id="1033" creationId="{F6CA58B3-AFCC-4A40-9882-50D5080879B0}"/>
          </ac:spMkLst>
        </pc:spChg>
        <pc:spChg chg="add">
          <ac:chgData name="Goran Nikolić" userId="b17adc437b51beba" providerId="LiveId" clId="{B76FDE94-6969-480A-BDCD-CBDD82C8009C}" dt="2020-05-08T19:40:31.504" v="1735" actId="26606"/>
          <ac:spMkLst>
            <pc:docMk/>
            <pc:sldMk cId="1121396176" sldId="269"/>
            <ac:spMk id="1034" creationId="{75C56826-D4E5-42ED-8529-079651CB3005}"/>
          </ac:spMkLst>
        </pc:spChg>
        <pc:spChg chg="add">
          <ac:chgData name="Goran Nikolić" userId="b17adc437b51beba" providerId="LiveId" clId="{B76FDE94-6969-480A-BDCD-CBDD82C8009C}" dt="2020-05-08T19:40:31.504" v="1735" actId="26606"/>
          <ac:spMkLst>
            <pc:docMk/>
            <pc:sldMk cId="1121396176" sldId="269"/>
            <ac:spMk id="1035" creationId="{82095FCE-EF05-4443-B97A-85DEE3A5CA17}"/>
          </ac:spMkLst>
        </pc:spChg>
        <pc:spChg chg="add">
          <ac:chgData name="Goran Nikolić" userId="b17adc437b51beba" providerId="LiveId" clId="{B76FDE94-6969-480A-BDCD-CBDD82C8009C}" dt="2020-05-08T19:40:31.504" v="1735" actId="26606"/>
          <ac:spMkLst>
            <pc:docMk/>
            <pc:sldMk cId="1121396176" sldId="269"/>
            <ac:spMk id="1036" creationId="{CA00AE6B-AA30-4CF8-BA6F-339B780AD76C}"/>
          </ac:spMkLst>
        </pc:spChg>
        <pc:picChg chg="add mod ord">
          <ac:chgData name="Goran Nikolić" userId="b17adc437b51beba" providerId="LiveId" clId="{B76FDE94-6969-480A-BDCD-CBDD82C8009C}" dt="2020-05-08T19:40:31.504" v="1735" actId="26606"/>
          <ac:picMkLst>
            <pc:docMk/>
            <pc:sldMk cId="1121396176" sldId="269"/>
            <ac:picMk id="5" creationId="{0850FC4C-25AD-4682-AD5B-E3FBEEE54288}"/>
          </ac:picMkLst>
        </pc:picChg>
        <pc:picChg chg="add mod ord">
          <ac:chgData name="Goran Nikolić" userId="b17adc437b51beba" providerId="LiveId" clId="{B76FDE94-6969-480A-BDCD-CBDD82C8009C}" dt="2020-05-08T19:40:31.504" v="1735" actId="26606"/>
          <ac:picMkLst>
            <pc:docMk/>
            <pc:sldMk cId="1121396176" sldId="269"/>
            <ac:picMk id="1026" creationId="{7898D2AD-B5BF-4B1D-9442-792ED99C584B}"/>
          </ac:picMkLst>
        </pc:picChg>
        <pc:picChg chg="add del">
          <ac:chgData name="Goran Nikolić" userId="b17adc437b51beba" providerId="LiveId" clId="{B76FDE94-6969-480A-BDCD-CBDD82C8009C}" dt="2020-05-08T19:40:31.488" v="1734" actId="26606"/>
          <ac:picMkLst>
            <pc:docMk/>
            <pc:sldMk cId="1121396176" sldId="269"/>
            <ac:picMk id="1029" creationId="{22901FED-4FC9-4ED5-8123-C98BCD1616BA}"/>
          </ac:picMkLst>
        </pc:picChg>
      </pc:sldChg>
      <pc:sldChg chg="addSp delSp modSp add mod setBg">
        <pc:chgData name="Goran Nikolić" userId="b17adc437b51beba" providerId="LiveId" clId="{B76FDE94-6969-480A-BDCD-CBDD82C8009C}" dt="2020-05-08T19:46:52.560" v="1790" actId="26606"/>
        <pc:sldMkLst>
          <pc:docMk/>
          <pc:sldMk cId="3679351132" sldId="270"/>
        </pc:sldMkLst>
        <pc:spChg chg="mod">
          <ac:chgData name="Goran Nikolić" userId="b17adc437b51beba" providerId="LiveId" clId="{B76FDE94-6969-480A-BDCD-CBDD82C8009C}" dt="2020-05-08T19:46:52.560" v="1790" actId="26606"/>
          <ac:spMkLst>
            <pc:docMk/>
            <pc:sldMk cId="3679351132" sldId="270"/>
            <ac:spMk id="2" creationId="{DAC5579D-BD3C-4F53-8DE7-049AD3B32BAA}"/>
          </ac:spMkLst>
        </pc:spChg>
        <pc:spChg chg="mod ord">
          <ac:chgData name="Goran Nikolić" userId="b17adc437b51beba" providerId="LiveId" clId="{B76FDE94-6969-480A-BDCD-CBDD82C8009C}" dt="2020-05-08T19:46:52.560" v="1790" actId="26606"/>
          <ac:spMkLst>
            <pc:docMk/>
            <pc:sldMk cId="3679351132" sldId="270"/>
            <ac:spMk id="3" creationId="{97340661-44B6-4E38-808C-FE2B205D38CB}"/>
          </ac:spMkLst>
        </pc:spChg>
        <pc:spChg chg="add del">
          <ac:chgData name="Goran Nikolić" userId="b17adc437b51beba" providerId="LiveId" clId="{B76FDE94-6969-480A-BDCD-CBDD82C8009C}" dt="2020-05-08T19:46:52.560" v="1790" actId="26606"/>
          <ac:spMkLst>
            <pc:docMk/>
            <pc:sldMk cId="3679351132" sldId="270"/>
            <ac:spMk id="10" creationId="{F4C0B10B-D2C4-4A54-AFAD-3D27DF88BB37}"/>
          </ac:spMkLst>
        </pc:spChg>
        <pc:spChg chg="add del">
          <ac:chgData name="Goran Nikolić" userId="b17adc437b51beba" providerId="LiveId" clId="{B76FDE94-6969-480A-BDCD-CBDD82C8009C}" dt="2020-05-08T19:46:41.200" v="1779" actId="26606"/>
          <ac:spMkLst>
            <pc:docMk/>
            <pc:sldMk cId="3679351132" sldId="270"/>
            <ac:spMk id="22" creationId="{EBF87945-A001-489F-9D9B-7D9435F0B9CA}"/>
          </ac:spMkLst>
        </pc:spChg>
        <pc:spChg chg="add del">
          <ac:chgData name="Goran Nikolić" userId="b17adc437b51beba" providerId="LiveId" clId="{B76FDE94-6969-480A-BDCD-CBDD82C8009C}" dt="2020-05-08T19:46:50.125" v="1785" actId="26606"/>
          <ac:spMkLst>
            <pc:docMk/>
            <pc:sldMk cId="3679351132" sldId="270"/>
            <ac:spMk id="26" creationId="{55A52C45-1FCB-4636-A80F-2849B8226C01}"/>
          </ac:spMkLst>
        </pc:spChg>
        <pc:spChg chg="add del">
          <ac:chgData name="Goran Nikolić" userId="b17adc437b51beba" providerId="LiveId" clId="{B76FDE94-6969-480A-BDCD-CBDD82C8009C}" dt="2020-05-08T19:46:50.125" v="1785" actId="26606"/>
          <ac:spMkLst>
            <pc:docMk/>
            <pc:sldMk cId="3679351132" sldId="270"/>
            <ac:spMk id="28" creationId="{768EB4DD-3704-43AD-92B3-C4E0C6EA92CB}"/>
          </ac:spMkLst>
        </pc:spChg>
        <pc:spChg chg="add del">
          <ac:chgData name="Goran Nikolić" userId="b17adc437b51beba" providerId="LiveId" clId="{B76FDE94-6969-480A-BDCD-CBDD82C8009C}" dt="2020-05-08T19:46:44.841" v="1781" actId="26606"/>
          <ac:spMkLst>
            <pc:docMk/>
            <pc:sldMk cId="3679351132" sldId="270"/>
            <ac:spMk id="30" creationId="{F4C0B10B-D2C4-4A54-AFAD-3D27DF88BB37}"/>
          </ac:spMkLst>
        </pc:spChg>
        <pc:spChg chg="add del">
          <ac:chgData name="Goran Nikolić" userId="b17adc437b51beba" providerId="LiveId" clId="{B76FDE94-6969-480A-BDCD-CBDD82C8009C}" dt="2020-05-08T19:46:48.033" v="1783" actId="26606"/>
          <ac:spMkLst>
            <pc:docMk/>
            <pc:sldMk cId="3679351132" sldId="270"/>
            <ac:spMk id="32" creationId="{EBF87945-A001-489F-9D9B-7D9435F0B9CA}"/>
          </ac:spMkLst>
        </pc:spChg>
        <pc:spChg chg="add del">
          <ac:chgData name="Goran Nikolić" userId="b17adc437b51beba" providerId="LiveId" clId="{B76FDE94-6969-480A-BDCD-CBDD82C8009C}" dt="2020-05-08T19:46:50.125" v="1785" actId="26606"/>
          <ac:spMkLst>
            <pc:docMk/>
            <pc:sldMk cId="3679351132" sldId="270"/>
            <ac:spMk id="34" creationId="{84ECDE7A-6944-466D-8FFE-149A29BA6BAE}"/>
          </ac:spMkLst>
        </pc:spChg>
        <pc:spChg chg="add del">
          <ac:chgData name="Goran Nikolić" userId="b17adc437b51beba" providerId="LiveId" clId="{B76FDE94-6969-480A-BDCD-CBDD82C8009C}" dt="2020-05-08T19:46:50.125" v="1785" actId="26606"/>
          <ac:spMkLst>
            <pc:docMk/>
            <pc:sldMk cId="3679351132" sldId="270"/>
            <ac:spMk id="35" creationId="{B3420082-9415-44EC-802E-C77D71D59C57}"/>
          </ac:spMkLst>
        </pc:spChg>
        <pc:spChg chg="add del">
          <ac:chgData name="Goran Nikolić" userId="b17adc437b51beba" providerId="LiveId" clId="{B76FDE94-6969-480A-BDCD-CBDD82C8009C}" dt="2020-05-08T19:46:51.166" v="1787" actId="26606"/>
          <ac:spMkLst>
            <pc:docMk/>
            <pc:sldMk cId="3679351132" sldId="270"/>
            <ac:spMk id="37" creationId="{EBF87945-A001-489F-9D9B-7D9435F0B9CA}"/>
          </ac:spMkLst>
        </pc:spChg>
        <pc:spChg chg="add del">
          <ac:chgData name="Goran Nikolić" userId="b17adc437b51beba" providerId="LiveId" clId="{B76FDE94-6969-480A-BDCD-CBDD82C8009C}" dt="2020-05-08T19:46:52.544" v="1789" actId="26606"/>
          <ac:spMkLst>
            <pc:docMk/>
            <pc:sldMk cId="3679351132" sldId="270"/>
            <ac:spMk id="39" creationId="{84ECDE7A-6944-466D-8FFE-149A29BA6BAE}"/>
          </ac:spMkLst>
        </pc:spChg>
        <pc:spChg chg="add del">
          <ac:chgData name="Goran Nikolić" userId="b17adc437b51beba" providerId="LiveId" clId="{B76FDE94-6969-480A-BDCD-CBDD82C8009C}" dt="2020-05-08T19:46:52.544" v="1789" actId="26606"/>
          <ac:spMkLst>
            <pc:docMk/>
            <pc:sldMk cId="3679351132" sldId="270"/>
            <ac:spMk id="40" creationId="{B3420082-9415-44EC-802E-C77D71D59C57}"/>
          </ac:spMkLst>
        </pc:spChg>
        <pc:spChg chg="add del">
          <ac:chgData name="Goran Nikolić" userId="b17adc437b51beba" providerId="LiveId" clId="{B76FDE94-6969-480A-BDCD-CBDD82C8009C}" dt="2020-05-08T19:46:52.544" v="1789" actId="26606"/>
          <ac:spMkLst>
            <pc:docMk/>
            <pc:sldMk cId="3679351132" sldId="270"/>
            <ac:spMk id="41" creationId="{55A52C45-1FCB-4636-A80F-2849B8226C01}"/>
          </ac:spMkLst>
        </pc:spChg>
        <pc:spChg chg="add del">
          <ac:chgData name="Goran Nikolić" userId="b17adc437b51beba" providerId="LiveId" clId="{B76FDE94-6969-480A-BDCD-CBDD82C8009C}" dt="2020-05-08T19:46:52.544" v="1789" actId="26606"/>
          <ac:spMkLst>
            <pc:docMk/>
            <pc:sldMk cId="3679351132" sldId="270"/>
            <ac:spMk id="42" creationId="{768EB4DD-3704-43AD-92B3-C4E0C6EA92CB}"/>
          </ac:spMkLst>
        </pc:spChg>
        <pc:spChg chg="add">
          <ac:chgData name="Goran Nikolić" userId="b17adc437b51beba" providerId="LiveId" clId="{B76FDE94-6969-480A-BDCD-CBDD82C8009C}" dt="2020-05-08T19:46:52.560" v="1790" actId="26606"/>
          <ac:spMkLst>
            <pc:docMk/>
            <pc:sldMk cId="3679351132" sldId="270"/>
            <ac:spMk id="44" creationId="{EBF87945-A001-489F-9D9B-7D9435F0B9CA}"/>
          </ac:spMkLst>
        </pc:spChg>
        <pc:grpChg chg="add del">
          <ac:chgData name="Goran Nikolić" userId="b17adc437b51beba" providerId="LiveId" clId="{B76FDE94-6969-480A-BDCD-CBDD82C8009C}" dt="2020-05-08T19:46:52.560" v="1790" actId="26606"/>
          <ac:grpSpMkLst>
            <pc:docMk/>
            <pc:sldMk cId="3679351132" sldId="270"/>
            <ac:grpSpMk id="12" creationId="{B6BADB90-C74B-40D6-86DC-503F65FCE8DC}"/>
          </ac:grpSpMkLst>
        </pc:grpChg>
        <pc:grpChg chg="add del">
          <ac:chgData name="Goran Nikolić" userId="b17adc437b51beba" providerId="LiveId" clId="{B76FDE94-6969-480A-BDCD-CBDD82C8009C}" dt="2020-05-08T19:46:44.841" v="1781" actId="26606"/>
          <ac:grpSpMkLst>
            <pc:docMk/>
            <pc:sldMk cId="3679351132" sldId="270"/>
            <ac:grpSpMk id="24" creationId="{B6BADB90-C74B-40D6-86DC-503F65FCE8DC}"/>
          </ac:grpSpMkLst>
        </pc:grpChg>
        <pc:picChg chg="add mod">
          <ac:chgData name="Goran Nikolić" userId="b17adc437b51beba" providerId="LiveId" clId="{B76FDE94-6969-480A-BDCD-CBDD82C8009C}" dt="2020-05-08T19:46:52.560" v="1790" actId="26606"/>
          <ac:picMkLst>
            <pc:docMk/>
            <pc:sldMk cId="3679351132" sldId="270"/>
            <ac:picMk id="5" creationId="{C6575F72-A76C-40B6-8EA5-48217D88821D}"/>
          </ac:picMkLst>
        </pc:picChg>
      </pc:sldChg>
      <pc:sldChg chg="addSp modSp add">
        <pc:chgData name="Goran Nikolić" userId="b17adc437b51beba" providerId="LiveId" clId="{B76FDE94-6969-480A-BDCD-CBDD82C8009C}" dt="2020-05-08T19:51:56.184" v="1855" actId="1076"/>
        <pc:sldMkLst>
          <pc:docMk/>
          <pc:sldMk cId="1286701820" sldId="271"/>
        </pc:sldMkLst>
        <pc:spChg chg="add mod">
          <ac:chgData name="Goran Nikolić" userId="b17adc437b51beba" providerId="LiveId" clId="{B76FDE94-6969-480A-BDCD-CBDD82C8009C}" dt="2020-05-08T19:51:36.984" v="1848" actId="14100"/>
          <ac:spMkLst>
            <pc:docMk/>
            <pc:sldMk cId="1286701820" sldId="271"/>
            <ac:spMk id="2" creationId="{FD8E1844-7E52-4CB9-87DE-ACEF700C2B6C}"/>
          </ac:spMkLst>
        </pc:spChg>
        <pc:picChg chg="add mod">
          <ac:chgData name="Goran Nikolić" userId="b17adc437b51beba" providerId="LiveId" clId="{B76FDE94-6969-480A-BDCD-CBDD82C8009C}" dt="2020-05-08T19:51:56.184" v="1855" actId="1076"/>
          <ac:picMkLst>
            <pc:docMk/>
            <pc:sldMk cId="1286701820" sldId="271"/>
            <ac:picMk id="4" creationId="{A2343389-4993-4CA9-A64A-CFBE04A10B0C}"/>
          </ac:picMkLst>
        </pc:picChg>
      </pc:sldChg>
      <pc:sldChg chg="add del">
        <pc:chgData name="Goran Nikolić" userId="b17adc437b51beba" providerId="LiveId" clId="{B76FDE94-6969-480A-BDCD-CBDD82C8009C}" dt="2020-05-08T19:48:41.424" v="1802" actId="2696"/>
        <pc:sldMkLst>
          <pc:docMk/>
          <pc:sldMk cId="2899492862" sldId="271"/>
        </pc:sldMkLst>
      </pc:sldChg>
      <pc:sldChg chg="add del">
        <pc:chgData name="Goran Nikolić" userId="b17adc437b51beba" providerId="LiveId" clId="{B76FDE94-6969-480A-BDCD-CBDD82C8009C}" dt="2020-05-08T19:47:56.034" v="1799"/>
        <pc:sldMkLst>
          <pc:docMk/>
          <pc:sldMk cId="3438502302" sldId="271"/>
        </pc:sldMkLst>
      </pc:sldChg>
    </pc:docChg>
  </pc:docChgLst>
  <pc:docChgLst>
    <pc:chgData name="Goran Nikolić" userId="b17adc437b51beba" providerId="LiveId" clId="{B084AB51-7381-405C-8534-65008649CA96}"/>
    <pc:docChg chg="undo custSel mod addSld delSld modSld sldOrd">
      <pc:chgData name="Goran Nikolić" userId="b17adc437b51beba" providerId="LiveId" clId="{B084AB51-7381-405C-8534-65008649CA96}" dt="2020-05-10T09:28:05.007" v="1666" actId="20577"/>
      <pc:docMkLst>
        <pc:docMk/>
      </pc:docMkLst>
      <pc:sldChg chg="addSp delSp modSp mod setBg setClrOvrMap delDesignElem">
        <pc:chgData name="Goran Nikolić" userId="b17adc437b51beba" providerId="LiveId" clId="{B084AB51-7381-405C-8534-65008649CA96}" dt="2020-05-10T08:48:04.784" v="815" actId="20577"/>
        <pc:sldMkLst>
          <pc:docMk/>
          <pc:sldMk cId="0" sldId="256"/>
        </pc:sldMkLst>
        <pc:spChg chg="mod">
          <ac:chgData name="Goran Nikolić" userId="b17adc437b51beba" providerId="LiveId" clId="{B084AB51-7381-405C-8534-65008649CA96}" dt="2020-05-10T08:25:50.414" v="757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Goran Nikolić" userId="b17adc437b51beba" providerId="LiveId" clId="{B084AB51-7381-405C-8534-65008649CA96}" dt="2020-05-10T08:48:04.784" v="815" actId="20577"/>
          <ac:spMkLst>
            <pc:docMk/>
            <pc:sldMk cId="0" sldId="256"/>
            <ac:spMk id="3" creationId="{00000000-0000-0000-0000-000000000000}"/>
          </ac:spMkLst>
        </pc:spChg>
        <pc:spChg chg="add">
          <ac:chgData name="Goran Nikolić" userId="b17adc437b51beba" providerId="LiveId" clId="{B084AB51-7381-405C-8534-65008649CA96}" dt="2020-05-10T08:25:02.826" v="745" actId="26606"/>
          <ac:spMkLst>
            <pc:docMk/>
            <pc:sldMk cId="0" sldId="256"/>
            <ac:spMk id="5" creationId="{FBDCECDC-EEE3-4128-AA5E-82A8C08796E8}"/>
          </ac:spMkLst>
        </pc:spChg>
        <pc:spChg chg="add">
          <ac:chgData name="Goran Nikolić" userId="b17adc437b51beba" providerId="LiveId" clId="{B084AB51-7381-405C-8534-65008649CA96}" dt="2020-05-10T08:25:02.826" v="745" actId="26606"/>
          <ac:spMkLst>
            <pc:docMk/>
            <pc:sldMk cId="0" sldId="256"/>
            <ac:spMk id="6" creationId="{4260EDE0-989C-4E16-AF94-F652294D828E}"/>
          </ac:spMkLst>
        </pc:spChg>
        <pc:spChg chg="add">
          <ac:chgData name="Goran Nikolić" userId="b17adc437b51beba" providerId="LiveId" clId="{B084AB51-7381-405C-8534-65008649CA96}" dt="2020-05-10T08:25:02.826" v="745" actId="26606"/>
          <ac:spMkLst>
            <pc:docMk/>
            <pc:sldMk cId="0" sldId="256"/>
            <ac:spMk id="7" creationId="{1F3985C0-E548-44D2-B30E-F3E42DADE133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0" sldId="256"/>
            <ac:spMk id="12" creationId="{84617302-4B0D-4351-A6BB-6F0930D943AC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0" sldId="256"/>
            <ac:spMk id="13" creationId="{88294908-8B00-4F58-BBBA-20F71A40AA9E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0" sldId="256"/>
            <ac:spMk id="14" creationId="{DA2C7802-C2E0-4218-8F89-8DD7CCD2CD1C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0" sldId="256"/>
            <ac:spMk id="15" creationId="{4364C879-1404-4203-8E9D-CC5DE0A621A2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0" sldId="256"/>
            <ac:spMk id="16" creationId="{A6D7111A-21E5-4EE9-8A78-10E5530F0116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0" sldId="256"/>
            <ac:spMk id="18" creationId="{A3969E80-A77B-49FC-9122-D89AFD5EE118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0" sldId="256"/>
            <ac:spMk id="20" creationId="{1849CA57-76BD-4CF2-80BA-D7A46A01B7B1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0" sldId="256"/>
            <ac:spMk id="22" creationId="{35E9085E-E730-4768-83D4-6CB7E9897153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0" sldId="256"/>
            <ac:spMk id="24" creationId="{973272FE-A474-4CAE-8CA2-BCC8B476C3F4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0" sldId="256"/>
            <ac:spMk id="26" creationId="{E07981EA-05A6-437C-88D7-B377B92B031D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0" sldId="256"/>
            <ac:spMk id="28" creationId="{15E3C750-986E-4769-B1AE-49289FBEE757}"/>
          </ac:spMkLst>
        </pc:spChg>
        <pc:picChg chg="add mod">
          <ac:chgData name="Goran Nikolić" userId="b17adc437b51beba" providerId="LiveId" clId="{B084AB51-7381-405C-8534-65008649CA96}" dt="2020-05-10T08:25:56.892" v="759" actId="1076"/>
          <ac:picMkLst>
            <pc:docMk/>
            <pc:sldMk cId="0" sldId="256"/>
            <ac:picMk id="8" creationId="{647CAB8A-BB29-4B0F-B940-C530D89A08C0}"/>
          </ac:picMkLst>
        </pc:picChg>
      </pc:sldChg>
      <pc:sldChg chg="modSp">
        <pc:chgData name="Goran Nikolić" userId="b17adc437b51beba" providerId="LiveId" clId="{B084AB51-7381-405C-8534-65008649CA96}" dt="2020-05-10T08:40:01.620" v="812" actId="20577"/>
        <pc:sldMkLst>
          <pc:docMk/>
          <pc:sldMk cId="0" sldId="257"/>
        </pc:sldMkLst>
        <pc:spChg chg="mod">
          <ac:chgData name="Goran Nikolić" userId="b17adc437b51beba" providerId="LiveId" clId="{B084AB51-7381-405C-8534-65008649CA96}" dt="2020-05-10T08:40:01.620" v="812" actId="20577"/>
          <ac:spMkLst>
            <pc:docMk/>
            <pc:sldMk cId="0" sldId="257"/>
            <ac:spMk id="3" creationId="{6BD907AC-5E01-4E6B-A301-B1C321FB4E0F}"/>
          </ac:spMkLst>
        </pc:spChg>
      </pc:sldChg>
      <pc:sldChg chg="addSp modSp">
        <pc:chgData name="Goran Nikolić" userId="b17adc437b51beba" providerId="LiveId" clId="{B084AB51-7381-405C-8534-65008649CA96}" dt="2020-05-10T08:41:13.875" v="814" actId="20577"/>
        <pc:sldMkLst>
          <pc:docMk/>
          <pc:sldMk cId="0" sldId="258"/>
        </pc:sldMkLst>
        <pc:spChg chg="add mod">
          <ac:chgData name="Goran Nikolić" userId="b17adc437b51beba" providerId="LiveId" clId="{B084AB51-7381-405C-8534-65008649CA96}" dt="2020-05-10T08:41:13.875" v="814" actId="20577"/>
          <ac:spMkLst>
            <pc:docMk/>
            <pc:sldMk cId="0" sldId="258"/>
            <ac:spMk id="2" creationId="{AEA59CB5-B080-48BE-BFF7-F780F13C3936}"/>
          </ac:spMkLst>
        </pc:spChg>
        <pc:picChg chg="add mod">
          <ac:chgData name="Goran Nikolić" userId="b17adc437b51beba" providerId="LiveId" clId="{B084AB51-7381-405C-8534-65008649CA96}" dt="2020-05-10T08:05:54.466" v="187" actId="1076"/>
          <ac:picMkLst>
            <pc:docMk/>
            <pc:sldMk cId="0" sldId="258"/>
            <ac:picMk id="5" creationId="{7E0AB864-530A-403D-9E6E-01C5262A1485}"/>
          </ac:picMkLst>
        </pc:picChg>
        <pc:picChg chg="mod">
          <ac:chgData name="Goran Nikolić" userId="b17adc437b51beba" providerId="LiveId" clId="{B084AB51-7381-405C-8534-65008649CA96}" dt="2020-05-10T08:05:39.130" v="182" actId="1076"/>
          <ac:picMkLst>
            <pc:docMk/>
            <pc:sldMk cId="0" sldId="258"/>
            <ac:picMk id="27650" creationId="{00000000-0000-0000-0000-000000000000}"/>
          </ac:picMkLst>
        </pc:picChg>
        <pc:picChg chg="mod">
          <ac:chgData name="Goran Nikolić" userId="b17adc437b51beba" providerId="LiveId" clId="{B084AB51-7381-405C-8534-65008649CA96}" dt="2020-05-10T08:05:53.034" v="186" actId="1076"/>
          <ac:picMkLst>
            <pc:docMk/>
            <pc:sldMk cId="0" sldId="258"/>
            <ac:picMk id="27652" creationId="{00000000-0000-0000-0000-000000000000}"/>
          </ac:picMkLst>
        </pc:picChg>
      </pc:sldChg>
      <pc:sldChg chg="delSp del">
        <pc:chgData name="Goran Nikolić" userId="b17adc437b51beba" providerId="LiveId" clId="{B084AB51-7381-405C-8534-65008649CA96}" dt="2020-05-10T08:07:39.468" v="335" actId="2696"/>
        <pc:sldMkLst>
          <pc:docMk/>
          <pc:sldMk cId="0" sldId="259"/>
        </pc:sldMkLst>
        <pc:picChg chg="del">
          <ac:chgData name="Goran Nikolić" userId="b17adc437b51beba" providerId="LiveId" clId="{B084AB51-7381-405C-8534-65008649CA96}" dt="2020-05-10T08:05:14.146" v="171"/>
          <ac:picMkLst>
            <pc:docMk/>
            <pc:sldMk cId="0" sldId="259"/>
            <ac:picMk id="29698" creationId="{00000000-0000-0000-0000-000000000000}"/>
          </ac:picMkLst>
        </pc:picChg>
      </pc:sldChg>
      <pc:sldChg chg="addSp modSp">
        <pc:chgData name="Goran Nikolić" userId="b17adc437b51beba" providerId="LiveId" clId="{B084AB51-7381-405C-8534-65008649CA96}" dt="2020-05-10T08:12:38.538" v="388" actId="115"/>
        <pc:sldMkLst>
          <pc:docMk/>
          <pc:sldMk cId="0" sldId="260"/>
        </pc:sldMkLst>
        <pc:spChg chg="add mod">
          <ac:chgData name="Goran Nikolić" userId="b17adc437b51beba" providerId="LiveId" clId="{B084AB51-7381-405C-8534-65008649CA96}" dt="2020-05-10T08:12:38.538" v="388" actId="115"/>
          <ac:spMkLst>
            <pc:docMk/>
            <pc:sldMk cId="0" sldId="260"/>
            <ac:spMk id="2" creationId="{F3646A04-31AE-498F-B4DA-0162485D9897}"/>
          </ac:spMkLst>
        </pc:spChg>
        <pc:picChg chg="mod">
          <ac:chgData name="Goran Nikolić" userId="b17adc437b51beba" providerId="LiveId" clId="{B084AB51-7381-405C-8534-65008649CA96}" dt="2020-05-10T08:11:45.813" v="379" actId="1076"/>
          <ac:picMkLst>
            <pc:docMk/>
            <pc:sldMk cId="0" sldId="260"/>
            <ac:picMk id="28674" creationId="{00000000-0000-0000-0000-000000000000}"/>
          </ac:picMkLst>
        </pc:picChg>
      </pc:sldChg>
      <pc:sldChg chg="addSp delSp modSp delDesignElem">
        <pc:chgData name="Goran Nikolić" userId="b17adc437b51beba" providerId="LiveId" clId="{B084AB51-7381-405C-8534-65008649CA96}" dt="2020-05-10T08:35:49.660" v="800" actId="20577"/>
        <pc:sldMkLst>
          <pc:docMk/>
          <pc:sldMk cId="995795008" sldId="266"/>
        </pc:sldMkLst>
        <pc:spChg chg="mod">
          <ac:chgData name="Goran Nikolić" userId="b17adc437b51beba" providerId="LiveId" clId="{B084AB51-7381-405C-8534-65008649CA96}" dt="2020-05-10T08:26:49.972" v="761" actId="26606"/>
          <ac:spMkLst>
            <pc:docMk/>
            <pc:sldMk cId="995795008" sldId="266"/>
            <ac:spMk id="2" creationId="{82391AA9-313D-456B-B472-F6D160B7844C}"/>
          </ac:spMkLst>
        </pc:spChg>
        <pc:spChg chg="mod ord">
          <ac:chgData name="Goran Nikolić" userId="b17adc437b51beba" providerId="LiveId" clId="{B084AB51-7381-405C-8534-65008649CA96}" dt="2020-05-10T08:35:49.660" v="800" actId="20577"/>
          <ac:spMkLst>
            <pc:docMk/>
            <pc:sldMk cId="995795008" sldId="266"/>
            <ac:spMk id="3" creationId="{9B656D28-390A-4489-ACA0-8C0A81A46E68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995795008" sldId="266"/>
            <ac:spMk id="18" creationId="{907EF6B7-1338-4443-8C46-6A318D952DFD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995795008" sldId="266"/>
            <ac:spMk id="19" creationId="{DAAE4CDD-124C-4DCF-9584-B6033B545DD5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995795008" sldId="266"/>
            <ac:spMk id="25" creationId="{081E4A58-353D-44AE-B2FC-2A74E2E400F7}"/>
          </ac:spMkLst>
        </pc:spChg>
        <pc:spChg chg="add">
          <ac:chgData name="Goran Nikolić" userId="b17adc437b51beba" providerId="LiveId" clId="{B084AB51-7381-405C-8534-65008649CA96}" dt="2020-05-10T08:26:49.972" v="761" actId="26606"/>
          <ac:spMkLst>
            <pc:docMk/>
            <pc:sldMk cId="995795008" sldId="266"/>
            <ac:spMk id="71" creationId="{311973C2-EB8B-452A-A698-4A252FD3AE28}"/>
          </ac:spMkLst>
        </pc:spChg>
        <pc:spChg chg="add">
          <ac:chgData name="Goran Nikolić" userId="b17adc437b51beba" providerId="LiveId" clId="{B084AB51-7381-405C-8534-65008649CA96}" dt="2020-05-10T08:26:49.972" v="761" actId="26606"/>
          <ac:spMkLst>
            <pc:docMk/>
            <pc:sldMk cId="995795008" sldId="266"/>
            <ac:spMk id="73" creationId="{10162E77-11AD-44A7-84EC-40C59EEFBD2E}"/>
          </ac:spMkLst>
        </pc:spChg>
        <pc:picChg chg="add mod">
          <ac:chgData name="Goran Nikolić" userId="b17adc437b51beba" providerId="LiveId" clId="{B084AB51-7381-405C-8534-65008649CA96}" dt="2020-05-10T08:26:49.972" v="761" actId="26606"/>
          <ac:picMkLst>
            <pc:docMk/>
            <pc:sldMk cId="995795008" sldId="266"/>
            <ac:picMk id="2050" creationId="{E4D6E213-7884-4A9F-B276-A9974BF5119C}"/>
          </ac:picMkLst>
        </pc:picChg>
        <pc:cxnChg chg="add">
          <ac:chgData name="Goran Nikolić" userId="b17adc437b51beba" providerId="LiveId" clId="{B084AB51-7381-405C-8534-65008649CA96}" dt="2020-05-10T08:26:49.972" v="761" actId="26606"/>
          <ac:cxnSpMkLst>
            <pc:docMk/>
            <pc:sldMk cId="995795008" sldId="266"/>
            <ac:cxnSpMk id="75" creationId="{5AB158E9-1B40-4CD6-95F0-95CA11DF7B7A}"/>
          </ac:cxnSpMkLst>
        </pc:cxnChg>
      </pc:sldChg>
      <pc:sldChg chg="delSp modSp delDesignElem">
        <pc:chgData name="Goran Nikolić" userId="b17adc437b51beba" providerId="LiveId" clId="{B084AB51-7381-405C-8534-65008649CA96}" dt="2020-05-10T08:27:11.256" v="762" actId="255"/>
        <pc:sldMkLst>
          <pc:docMk/>
          <pc:sldMk cId="4023181492" sldId="267"/>
        </pc:sldMkLst>
        <pc:spChg chg="mod">
          <ac:chgData name="Goran Nikolić" userId="b17adc437b51beba" providerId="LiveId" clId="{B084AB51-7381-405C-8534-65008649CA96}" dt="2020-05-10T08:27:11.256" v="762" actId="255"/>
          <ac:spMkLst>
            <pc:docMk/>
            <pc:sldMk cId="4023181492" sldId="267"/>
            <ac:spMk id="2" creationId="{511571DA-FE61-455E-90AA-B914D450C1A4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4023181492" sldId="267"/>
            <ac:spMk id="8" creationId="{B0B8DCBA-FEED-46EF-A140-35B904015B49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4023181492" sldId="267"/>
            <ac:spMk id="18" creationId="{D5B0017B-2ECA-49AF-B397-DC140825DF8D}"/>
          </ac:spMkLst>
        </pc:spChg>
        <pc:grpChg chg="del">
          <ac:chgData name="Goran Nikolić" userId="b17adc437b51beba" providerId="LiveId" clId="{B084AB51-7381-405C-8534-65008649CA96}" dt="2020-05-10T08:24:53.758" v="740"/>
          <ac:grpSpMkLst>
            <pc:docMk/>
            <pc:sldMk cId="4023181492" sldId="267"/>
            <ac:grpSpMk id="9" creationId="{AE1C45F0-260A-458C-96ED-C1F6D2151219}"/>
          </ac:grpSpMkLst>
        </pc:grpChg>
        <pc:cxnChg chg="del">
          <ac:chgData name="Goran Nikolić" userId="b17adc437b51beba" providerId="LiveId" clId="{B084AB51-7381-405C-8534-65008649CA96}" dt="2020-05-10T08:24:53.758" v="740"/>
          <ac:cxnSpMkLst>
            <pc:docMk/>
            <pc:sldMk cId="4023181492" sldId="267"/>
            <ac:cxnSpMk id="20" creationId="{6CF1BAF6-AD41-4082-B212-8A1F9A2E8779}"/>
          </ac:cxnSpMkLst>
        </pc:cxnChg>
      </pc:sldChg>
      <pc:sldChg chg="addSp delSp modSp delDesignElem">
        <pc:chgData name="Goran Nikolić" userId="b17adc437b51beba" providerId="LiveId" clId="{B084AB51-7381-405C-8534-65008649CA96}" dt="2020-05-10T08:28:37.616" v="769" actId="27636"/>
        <pc:sldMkLst>
          <pc:docMk/>
          <pc:sldMk cId="2960691215" sldId="268"/>
        </pc:sldMkLst>
        <pc:spChg chg="mod">
          <ac:chgData name="Goran Nikolić" userId="b17adc437b51beba" providerId="LiveId" clId="{B084AB51-7381-405C-8534-65008649CA96}" dt="2020-05-10T08:28:29.017" v="767" actId="26606"/>
          <ac:spMkLst>
            <pc:docMk/>
            <pc:sldMk cId="2960691215" sldId="268"/>
            <ac:spMk id="2" creationId="{AA168327-C7F9-4212-BC13-58E34FB5BA52}"/>
          </ac:spMkLst>
        </pc:spChg>
        <pc:spChg chg="mod">
          <ac:chgData name="Goran Nikolić" userId="b17adc437b51beba" providerId="LiveId" clId="{B084AB51-7381-405C-8534-65008649CA96}" dt="2020-05-10T08:28:37.616" v="769" actId="27636"/>
          <ac:spMkLst>
            <pc:docMk/>
            <pc:sldMk cId="2960691215" sldId="268"/>
            <ac:spMk id="3" creationId="{C89161B9-992B-4317-9180-325E8FB600B5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2960691215" sldId="268"/>
            <ac:spMk id="8" creationId="{907EF6B7-1338-4443-8C46-6A318D952DFD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2960691215" sldId="268"/>
            <ac:spMk id="10" creationId="{DAAE4CDD-124C-4DCF-9584-B6033B545DD5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2960691215" sldId="268"/>
            <ac:spMk id="12" creationId="{081E4A58-353D-44AE-B2FC-2A74E2E400F7}"/>
          </ac:spMkLst>
        </pc:spChg>
        <pc:spChg chg="add">
          <ac:chgData name="Goran Nikolić" userId="b17adc437b51beba" providerId="LiveId" clId="{B084AB51-7381-405C-8534-65008649CA96}" dt="2020-05-10T08:28:29.017" v="767" actId="26606"/>
          <ac:spMkLst>
            <pc:docMk/>
            <pc:sldMk cId="2960691215" sldId="268"/>
            <ac:spMk id="73" creationId="{90F35747-2822-4D06-BE10-CD33AC6B09C1}"/>
          </ac:spMkLst>
        </pc:spChg>
        <pc:spChg chg="add">
          <ac:chgData name="Goran Nikolić" userId="b17adc437b51beba" providerId="LiveId" clId="{B084AB51-7381-405C-8534-65008649CA96}" dt="2020-05-10T08:28:29.017" v="767" actId="26606"/>
          <ac:spMkLst>
            <pc:docMk/>
            <pc:sldMk cId="2960691215" sldId="268"/>
            <ac:spMk id="75" creationId="{CC2C4466-5B1B-4361-B9D9-39ED9A8A3481}"/>
          </ac:spMkLst>
        </pc:spChg>
        <pc:spChg chg="add">
          <ac:chgData name="Goran Nikolić" userId="b17adc437b51beba" providerId="LiveId" clId="{B084AB51-7381-405C-8534-65008649CA96}" dt="2020-05-10T08:28:29.017" v="767" actId="26606"/>
          <ac:spMkLst>
            <pc:docMk/>
            <pc:sldMk cId="2960691215" sldId="268"/>
            <ac:spMk id="77" creationId="{FD745DAE-5A8A-44FA-937C-CD65CF7AE696}"/>
          </ac:spMkLst>
        </pc:spChg>
        <pc:spChg chg="add">
          <ac:chgData name="Goran Nikolić" userId="b17adc437b51beba" providerId="LiveId" clId="{B084AB51-7381-405C-8534-65008649CA96}" dt="2020-05-10T08:28:29.017" v="767" actId="26606"/>
          <ac:spMkLst>
            <pc:docMk/>
            <pc:sldMk cId="2960691215" sldId="268"/>
            <ac:spMk id="79" creationId="{67696AA1-B1DD-4C75-9AC1-69EE9F65FF96}"/>
          </ac:spMkLst>
        </pc:spChg>
        <pc:picChg chg="add mod">
          <ac:chgData name="Goran Nikolić" userId="b17adc437b51beba" providerId="LiveId" clId="{B084AB51-7381-405C-8534-65008649CA96}" dt="2020-05-10T08:28:29.017" v="767" actId="26606"/>
          <ac:picMkLst>
            <pc:docMk/>
            <pc:sldMk cId="2960691215" sldId="268"/>
            <ac:picMk id="3074" creationId="{804D4CD0-93E5-4743-9236-F79756687107}"/>
          </ac:picMkLst>
        </pc:picChg>
        <pc:picChg chg="add mod">
          <ac:chgData name="Goran Nikolić" userId="b17adc437b51beba" providerId="LiveId" clId="{B084AB51-7381-405C-8534-65008649CA96}" dt="2020-05-10T08:28:29.017" v="767" actId="26606"/>
          <ac:picMkLst>
            <pc:docMk/>
            <pc:sldMk cId="2960691215" sldId="268"/>
            <ac:picMk id="3076" creationId="{D252D516-36C8-4939-AEE5-2D350A5084F4}"/>
          </ac:picMkLst>
        </pc:picChg>
      </pc:sldChg>
      <pc:sldChg chg="delSp modSp delDesignElem">
        <pc:chgData name="Goran Nikolić" userId="b17adc437b51beba" providerId="LiveId" clId="{B084AB51-7381-405C-8534-65008649CA96}" dt="2020-05-10T08:24:59.071" v="743" actId="27636"/>
        <pc:sldMkLst>
          <pc:docMk/>
          <pc:sldMk cId="1121396176" sldId="269"/>
        </pc:sldMkLst>
        <pc:spChg chg="mod">
          <ac:chgData name="Goran Nikolić" userId="b17adc437b51beba" providerId="LiveId" clId="{B084AB51-7381-405C-8534-65008649CA96}" dt="2020-05-10T08:24:59.071" v="743" actId="27636"/>
          <ac:spMkLst>
            <pc:docMk/>
            <pc:sldMk cId="1121396176" sldId="269"/>
            <ac:spMk id="3" creationId="{AD75C2F0-9D1B-4923-A279-33A25B2D9E6E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1121396176" sldId="269"/>
            <ac:spMk id="1031" creationId="{231BF440-39FA-4087-84CC-2EEC0BBDAF29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1121396176" sldId="269"/>
            <ac:spMk id="1032" creationId="{F04E4CBA-303B-48BD-8451-C2701CB0EEBF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1121396176" sldId="269"/>
            <ac:spMk id="1033" creationId="{F6CA58B3-AFCC-4A40-9882-50D5080879B0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1121396176" sldId="269"/>
            <ac:spMk id="1034" creationId="{75C56826-D4E5-42ED-8529-079651CB3005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1121396176" sldId="269"/>
            <ac:spMk id="1035" creationId="{82095FCE-EF05-4443-B97A-85DEE3A5CA17}"/>
          </ac:spMkLst>
        </pc:spChg>
        <pc:spChg chg="del">
          <ac:chgData name="Goran Nikolić" userId="b17adc437b51beba" providerId="LiveId" clId="{B084AB51-7381-405C-8534-65008649CA96}" dt="2020-05-10T08:24:53.758" v="740"/>
          <ac:spMkLst>
            <pc:docMk/>
            <pc:sldMk cId="1121396176" sldId="269"/>
            <ac:spMk id="1036" creationId="{CA00AE6B-AA30-4CF8-BA6F-339B780AD76C}"/>
          </ac:spMkLst>
        </pc:spChg>
      </pc:sldChg>
      <pc:sldChg chg="addSp delSp modSp delDesignElem">
        <pc:chgData name="Goran Nikolić" userId="b17adc437b51beba" providerId="LiveId" clId="{B084AB51-7381-405C-8534-65008649CA96}" dt="2020-05-10T08:29:25.422" v="773" actId="26606"/>
        <pc:sldMkLst>
          <pc:docMk/>
          <pc:sldMk cId="3679351132" sldId="270"/>
        </pc:sldMkLst>
        <pc:spChg chg="mod">
          <ac:chgData name="Goran Nikolić" userId="b17adc437b51beba" providerId="LiveId" clId="{B084AB51-7381-405C-8534-65008649CA96}" dt="2020-05-10T08:29:25.422" v="773" actId="26606"/>
          <ac:spMkLst>
            <pc:docMk/>
            <pc:sldMk cId="3679351132" sldId="270"/>
            <ac:spMk id="2" creationId="{DAC5579D-BD3C-4F53-8DE7-049AD3B32BAA}"/>
          </ac:spMkLst>
        </pc:spChg>
        <pc:spChg chg="mod ord">
          <ac:chgData name="Goran Nikolić" userId="b17adc437b51beba" providerId="LiveId" clId="{B084AB51-7381-405C-8534-65008649CA96}" dt="2020-05-10T08:29:25.422" v="773" actId="26606"/>
          <ac:spMkLst>
            <pc:docMk/>
            <pc:sldMk cId="3679351132" sldId="270"/>
            <ac:spMk id="3" creationId="{97340661-44B6-4E38-808C-FE2B205D38CB}"/>
          </ac:spMkLst>
        </pc:spChg>
        <pc:spChg chg="add">
          <ac:chgData name="Goran Nikolić" userId="b17adc437b51beba" providerId="LiveId" clId="{B084AB51-7381-405C-8534-65008649CA96}" dt="2020-05-10T08:29:25.422" v="773" actId="26606"/>
          <ac:spMkLst>
            <pc:docMk/>
            <pc:sldMk cId="3679351132" sldId="270"/>
            <ac:spMk id="7" creationId="{52ABB703-2B0E-4C3B-B4A2-F3973548E561}"/>
          </ac:spMkLst>
        </pc:spChg>
        <pc:spChg chg="add">
          <ac:chgData name="Goran Nikolić" userId="b17adc437b51beba" providerId="LiveId" clId="{B084AB51-7381-405C-8534-65008649CA96}" dt="2020-05-10T08:29:25.422" v="773" actId="26606"/>
          <ac:spMkLst>
            <pc:docMk/>
            <pc:sldMk cId="3679351132" sldId="270"/>
            <ac:spMk id="14" creationId="{E95DA498-D9A2-4DA9-B9DA-B3776E08CF7E}"/>
          </ac:spMkLst>
        </pc:spChg>
        <pc:spChg chg="add">
          <ac:chgData name="Goran Nikolić" userId="b17adc437b51beba" providerId="LiveId" clId="{B084AB51-7381-405C-8534-65008649CA96}" dt="2020-05-10T08:29:25.422" v="773" actId="26606"/>
          <ac:spMkLst>
            <pc:docMk/>
            <pc:sldMk cId="3679351132" sldId="270"/>
            <ac:spMk id="16" creationId="{82A73093-4B9D-420D-B17E-52293703A1D4}"/>
          </ac:spMkLst>
        </pc:spChg>
        <pc:spChg chg="del">
          <ac:chgData name="Goran Nikolić" userId="b17adc437b51beba" providerId="LiveId" clId="{B084AB51-7381-405C-8534-65008649CA96}" dt="2020-05-10T08:01:40.282" v="11" actId="26606"/>
          <ac:spMkLst>
            <pc:docMk/>
            <pc:sldMk cId="3679351132" sldId="270"/>
            <ac:spMk id="44" creationId="{EBF87945-A001-489F-9D9B-7D9435F0B9CA}"/>
          </ac:spMkLst>
        </pc:spChg>
        <pc:spChg chg="add del">
          <ac:chgData name="Goran Nikolić" userId="b17adc437b51beba" providerId="LiveId" clId="{B084AB51-7381-405C-8534-65008649CA96}" dt="2020-05-10T08:01:50.059" v="14" actId="26606"/>
          <ac:spMkLst>
            <pc:docMk/>
            <pc:sldMk cId="3679351132" sldId="270"/>
            <ac:spMk id="49" creationId="{1787C549-66DE-4718-9D45-8165992511E2}"/>
          </ac:spMkLst>
        </pc:spChg>
        <pc:spChg chg="add del">
          <ac:chgData name="Goran Nikolić" userId="b17adc437b51beba" providerId="LiveId" clId="{B084AB51-7381-405C-8534-65008649CA96}" dt="2020-05-10T08:01:50.059" v="14" actId="26606"/>
          <ac:spMkLst>
            <pc:docMk/>
            <pc:sldMk cId="3679351132" sldId="270"/>
            <ac:spMk id="51" creationId="{3CD1EA40-7116-4FCB-9369-70F29FAA91EC}"/>
          </ac:spMkLst>
        </pc:spChg>
        <pc:spChg chg="add del">
          <ac:chgData name="Goran Nikolić" userId="b17adc437b51beba" providerId="LiveId" clId="{B084AB51-7381-405C-8534-65008649CA96}" dt="2020-05-10T08:01:50.059" v="14" actId="26606"/>
          <ac:spMkLst>
            <pc:docMk/>
            <pc:sldMk cId="3679351132" sldId="270"/>
            <ac:spMk id="53" creationId="{BF647E38-F93D-4661-8D77-CE13EEB65B5A}"/>
          </ac:spMkLst>
        </pc:spChg>
        <pc:spChg chg="add del">
          <ac:chgData name="Goran Nikolić" userId="b17adc437b51beba" providerId="LiveId" clId="{B084AB51-7381-405C-8534-65008649CA96}" dt="2020-05-10T08:01:50.059" v="14" actId="26606"/>
          <ac:spMkLst>
            <pc:docMk/>
            <pc:sldMk cId="3679351132" sldId="270"/>
            <ac:spMk id="77" creationId="{D6C80E47-971C-437F-B030-191115B01D68}"/>
          </ac:spMkLst>
        </pc:spChg>
        <pc:spChg chg="add del">
          <ac:chgData name="Goran Nikolić" userId="b17adc437b51beba" providerId="LiveId" clId="{B084AB51-7381-405C-8534-65008649CA96}" dt="2020-05-10T08:02:06.227" v="17" actId="26606"/>
          <ac:spMkLst>
            <pc:docMk/>
            <pc:sldMk cId="3679351132" sldId="270"/>
            <ac:spMk id="82" creationId="{F4C0B10B-D2C4-4A54-AFAD-3D27DF88BB37}"/>
          </ac:spMkLst>
        </pc:spChg>
        <pc:spChg chg="add del">
          <ac:chgData name="Goran Nikolić" userId="b17adc437b51beba" providerId="LiveId" clId="{B084AB51-7381-405C-8534-65008649CA96}" dt="2020-05-10T08:02:06.211" v="16" actId="26606"/>
          <ac:spMkLst>
            <pc:docMk/>
            <pc:sldMk cId="3679351132" sldId="270"/>
            <ac:spMk id="94" creationId="{EBF87945-A001-489F-9D9B-7D9435F0B9CA}"/>
          </ac:spMkLst>
        </pc:spChg>
        <pc:spChg chg="add del">
          <ac:chgData name="Goran Nikolić" userId="b17adc437b51beba" providerId="LiveId" clId="{B084AB51-7381-405C-8534-65008649CA96}" dt="2020-05-10T08:24:53.758" v="740"/>
          <ac:spMkLst>
            <pc:docMk/>
            <pc:sldMk cId="3679351132" sldId="270"/>
            <ac:spMk id="96" creationId="{3CD1EA40-7116-4FCB-9369-70F29FAA91EC}"/>
          </ac:spMkLst>
        </pc:spChg>
        <pc:spChg chg="add del">
          <ac:chgData name="Goran Nikolić" userId="b17adc437b51beba" providerId="LiveId" clId="{B084AB51-7381-405C-8534-65008649CA96}" dt="2020-05-10T08:24:53.758" v="740"/>
          <ac:spMkLst>
            <pc:docMk/>
            <pc:sldMk cId="3679351132" sldId="270"/>
            <ac:spMk id="97" creationId="{1787C549-66DE-4718-9D45-8165992511E2}"/>
          </ac:spMkLst>
        </pc:spChg>
        <pc:spChg chg="add del">
          <ac:chgData name="Goran Nikolić" userId="b17adc437b51beba" providerId="LiveId" clId="{B084AB51-7381-405C-8534-65008649CA96}" dt="2020-05-10T08:24:53.758" v="740"/>
          <ac:spMkLst>
            <pc:docMk/>
            <pc:sldMk cId="3679351132" sldId="270"/>
            <ac:spMk id="98" creationId="{BF647E38-F93D-4661-8D77-CE13EEB65B5A}"/>
          </ac:spMkLst>
        </pc:spChg>
        <pc:spChg chg="add del">
          <ac:chgData name="Goran Nikolić" userId="b17adc437b51beba" providerId="LiveId" clId="{B084AB51-7381-405C-8534-65008649CA96}" dt="2020-05-10T08:24:53.758" v="740"/>
          <ac:spMkLst>
            <pc:docMk/>
            <pc:sldMk cId="3679351132" sldId="270"/>
            <ac:spMk id="122" creationId="{D6C80E47-971C-437F-B030-191115B01D68}"/>
          </ac:spMkLst>
        </pc:spChg>
        <pc:grpChg chg="add del">
          <ac:chgData name="Goran Nikolić" userId="b17adc437b51beba" providerId="LiveId" clId="{B084AB51-7381-405C-8534-65008649CA96}" dt="2020-05-10T08:01:50.059" v="14" actId="26606"/>
          <ac:grpSpMkLst>
            <pc:docMk/>
            <pc:sldMk cId="3679351132" sldId="270"/>
            <ac:grpSpMk id="55" creationId="{BAB21C4D-C8DB-45E4-8B45-1A73A1886252}"/>
          </ac:grpSpMkLst>
        </pc:grpChg>
        <pc:grpChg chg="add del">
          <ac:chgData name="Goran Nikolić" userId="b17adc437b51beba" providerId="LiveId" clId="{B084AB51-7381-405C-8534-65008649CA96}" dt="2020-05-10T08:02:06.227" v="17" actId="26606"/>
          <ac:grpSpMkLst>
            <pc:docMk/>
            <pc:sldMk cId="3679351132" sldId="270"/>
            <ac:grpSpMk id="84" creationId="{B6BADB90-C74B-40D6-86DC-503F65FCE8DC}"/>
          </ac:grpSpMkLst>
        </pc:grpChg>
        <pc:grpChg chg="add del">
          <ac:chgData name="Goran Nikolić" userId="b17adc437b51beba" providerId="LiveId" clId="{B084AB51-7381-405C-8534-65008649CA96}" dt="2020-05-10T08:24:53.758" v="740"/>
          <ac:grpSpMkLst>
            <pc:docMk/>
            <pc:sldMk cId="3679351132" sldId="270"/>
            <ac:grpSpMk id="100" creationId="{BAB21C4D-C8DB-45E4-8B45-1A73A1886252}"/>
          </ac:grpSpMkLst>
        </pc:grpChg>
        <pc:picChg chg="mod ord">
          <ac:chgData name="Goran Nikolić" userId="b17adc437b51beba" providerId="LiveId" clId="{B084AB51-7381-405C-8534-65008649CA96}" dt="2020-05-10T08:29:25.422" v="773" actId="26606"/>
          <ac:picMkLst>
            <pc:docMk/>
            <pc:sldMk cId="3679351132" sldId="270"/>
            <ac:picMk id="5" creationId="{C6575F72-A76C-40B6-8EA5-48217D88821D}"/>
          </ac:picMkLst>
        </pc:picChg>
        <pc:cxnChg chg="add">
          <ac:chgData name="Goran Nikolić" userId="b17adc437b51beba" providerId="LiveId" clId="{B084AB51-7381-405C-8534-65008649CA96}" dt="2020-05-10T08:29:25.422" v="773" actId="26606"/>
          <ac:cxnSpMkLst>
            <pc:docMk/>
            <pc:sldMk cId="3679351132" sldId="270"/>
            <ac:cxnSpMk id="8" creationId="{9C21570E-E159-49A6-9891-FA397B7A92D3}"/>
          </ac:cxnSpMkLst>
        </pc:cxnChg>
      </pc:sldChg>
      <pc:sldChg chg="modSp">
        <pc:chgData name="Goran Nikolić" userId="b17adc437b51beba" providerId="LiveId" clId="{B084AB51-7381-405C-8534-65008649CA96}" dt="2020-05-10T08:31:30.562" v="784" actId="14100"/>
        <pc:sldMkLst>
          <pc:docMk/>
          <pc:sldMk cId="1286701820" sldId="271"/>
        </pc:sldMkLst>
        <pc:spChg chg="mod">
          <ac:chgData name="Goran Nikolić" userId="b17adc437b51beba" providerId="LiveId" clId="{B084AB51-7381-405C-8534-65008649CA96}" dt="2020-05-10T08:31:24.936" v="780" actId="14100"/>
          <ac:spMkLst>
            <pc:docMk/>
            <pc:sldMk cId="1286701820" sldId="271"/>
            <ac:spMk id="2" creationId="{FD8E1844-7E52-4CB9-87DE-ACEF700C2B6C}"/>
          </ac:spMkLst>
        </pc:spChg>
        <pc:picChg chg="mod">
          <ac:chgData name="Goran Nikolić" userId="b17adc437b51beba" providerId="LiveId" clId="{B084AB51-7381-405C-8534-65008649CA96}" dt="2020-05-10T08:31:30.562" v="784" actId="14100"/>
          <ac:picMkLst>
            <pc:docMk/>
            <pc:sldMk cId="1286701820" sldId="271"/>
            <ac:picMk id="4" creationId="{A2343389-4993-4CA9-A64A-CFBE04A10B0C}"/>
          </ac:picMkLst>
        </pc:picChg>
      </pc:sldChg>
      <pc:sldChg chg="add del">
        <pc:chgData name="Goran Nikolić" userId="b17adc437b51beba" providerId="LiveId" clId="{B084AB51-7381-405C-8534-65008649CA96}" dt="2020-05-10T08:03:15.466" v="21"/>
        <pc:sldMkLst>
          <pc:docMk/>
          <pc:sldMk cId="2116089471" sldId="272"/>
        </pc:sldMkLst>
      </pc:sldChg>
      <pc:sldChg chg="addSp modSp add">
        <pc:chgData name="Goran Nikolić" userId="b17adc437b51beba" providerId="LiveId" clId="{B084AB51-7381-405C-8534-65008649CA96}" dt="2020-05-10T08:17:09.756" v="408" actId="1076"/>
        <pc:sldMkLst>
          <pc:docMk/>
          <pc:sldMk cId="2616431540" sldId="272"/>
        </pc:sldMkLst>
        <pc:spChg chg="add mod">
          <ac:chgData name="Goran Nikolić" userId="b17adc437b51beba" providerId="LiveId" clId="{B084AB51-7381-405C-8534-65008649CA96}" dt="2020-05-10T08:14:35.037" v="397" actId="115"/>
          <ac:spMkLst>
            <pc:docMk/>
            <pc:sldMk cId="2616431540" sldId="272"/>
            <ac:spMk id="2" creationId="{733626B8-504B-4506-9777-B210DEFECCA9}"/>
          </ac:spMkLst>
        </pc:spChg>
        <pc:picChg chg="add mod">
          <ac:chgData name="Goran Nikolić" userId="b17adc437b51beba" providerId="LiveId" clId="{B084AB51-7381-405C-8534-65008649CA96}" dt="2020-05-10T08:17:09.756" v="408" actId="1076"/>
          <ac:picMkLst>
            <pc:docMk/>
            <pc:sldMk cId="2616431540" sldId="272"/>
            <ac:picMk id="4" creationId="{8EE06508-D207-47E2-B6EE-8CC7A6F4C611}"/>
          </ac:picMkLst>
        </pc:picChg>
        <pc:picChg chg="add mod">
          <ac:chgData name="Goran Nikolić" userId="b17adc437b51beba" providerId="LiveId" clId="{B084AB51-7381-405C-8534-65008649CA96}" dt="2020-05-10T08:15:57.733" v="402" actId="1076"/>
          <ac:picMkLst>
            <pc:docMk/>
            <pc:sldMk cId="2616431540" sldId="272"/>
            <ac:picMk id="1026" creationId="{003F69D4-1291-410F-8DB5-90A73AD20555}"/>
          </ac:picMkLst>
        </pc:picChg>
      </pc:sldChg>
      <pc:sldChg chg="modSp add del">
        <pc:chgData name="Goran Nikolić" userId="b17adc437b51beba" providerId="LiveId" clId="{B084AB51-7381-405C-8534-65008649CA96}" dt="2020-05-10T08:18:18.554" v="416"/>
        <pc:sldMkLst>
          <pc:docMk/>
          <pc:sldMk cId="638760750" sldId="273"/>
        </pc:sldMkLst>
        <pc:spChg chg="mod">
          <ac:chgData name="Goran Nikolić" userId="b17adc437b51beba" providerId="LiveId" clId="{B084AB51-7381-405C-8534-65008649CA96}" dt="2020-05-10T08:18:17.282" v="415"/>
          <ac:spMkLst>
            <pc:docMk/>
            <pc:sldMk cId="638760750" sldId="273"/>
            <ac:spMk id="2" creationId="{B0B6EE39-58B5-4EED-A10A-89A7FBAE2347}"/>
          </ac:spMkLst>
        </pc:spChg>
      </pc:sldChg>
      <pc:sldChg chg="addSp modSp add">
        <pc:chgData name="Goran Nikolić" userId="b17adc437b51beba" providerId="LiveId" clId="{B084AB51-7381-405C-8534-65008649CA96}" dt="2020-05-10T08:19:12.009" v="484" actId="20577"/>
        <pc:sldMkLst>
          <pc:docMk/>
          <pc:sldMk cId="3310965395" sldId="273"/>
        </pc:sldMkLst>
        <pc:spChg chg="add mod">
          <ac:chgData name="Goran Nikolić" userId="b17adc437b51beba" providerId="LiveId" clId="{B084AB51-7381-405C-8534-65008649CA96}" dt="2020-05-10T08:19:12.009" v="484" actId="20577"/>
          <ac:spMkLst>
            <pc:docMk/>
            <pc:sldMk cId="3310965395" sldId="273"/>
            <ac:spMk id="2" creationId="{F9A8C1A6-914B-40F7-AFC2-AF707ED3BD9F}"/>
          </ac:spMkLst>
        </pc:spChg>
      </pc:sldChg>
      <pc:sldChg chg="addSp modSp add">
        <pc:chgData name="Goran Nikolić" userId="b17adc437b51beba" providerId="LiveId" clId="{B084AB51-7381-405C-8534-65008649CA96}" dt="2020-05-10T08:32:55.209" v="798" actId="20577"/>
        <pc:sldMkLst>
          <pc:docMk/>
          <pc:sldMk cId="1626223352" sldId="274"/>
        </pc:sldMkLst>
        <pc:spChg chg="add mod">
          <ac:chgData name="Goran Nikolić" userId="b17adc437b51beba" providerId="LiveId" clId="{B084AB51-7381-405C-8534-65008649CA96}" dt="2020-05-10T08:32:55.209" v="798" actId="20577"/>
          <ac:spMkLst>
            <pc:docMk/>
            <pc:sldMk cId="1626223352" sldId="274"/>
            <ac:spMk id="2" creationId="{F53C8B4B-F9C2-418C-A9B3-6EA7B823B129}"/>
          </ac:spMkLst>
        </pc:spChg>
      </pc:sldChg>
      <pc:sldChg chg="addSp modSp add ord">
        <pc:chgData name="Goran Nikolić" userId="b17adc437b51beba" providerId="LiveId" clId="{B084AB51-7381-405C-8534-65008649CA96}" dt="2020-05-10T08:24:19.061" v="733" actId="20577"/>
        <pc:sldMkLst>
          <pc:docMk/>
          <pc:sldMk cId="2710958272" sldId="275"/>
        </pc:sldMkLst>
        <pc:spChg chg="add mod">
          <ac:chgData name="Goran Nikolić" userId="b17adc437b51beba" providerId="LiveId" clId="{B084AB51-7381-405C-8534-65008649CA96}" dt="2020-05-10T08:24:19.061" v="733" actId="20577"/>
          <ac:spMkLst>
            <pc:docMk/>
            <pc:sldMk cId="2710958272" sldId="275"/>
            <ac:spMk id="2" creationId="{AAECC452-1FFB-462C-B19A-81D781E14776}"/>
          </ac:spMkLst>
        </pc:spChg>
      </pc:sldChg>
      <pc:sldChg chg="addSp delSp modSp add del ord">
        <pc:chgData name="Goran Nikolić" userId="b17adc437b51beba" providerId="LiveId" clId="{B084AB51-7381-405C-8534-65008649CA96}" dt="2020-05-10T08:50:03.080" v="826" actId="2696"/>
        <pc:sldMkLst>
          <pc:docMk/>
          <pc:sldMk cId="548400335" sldId="276"/>
        </pc:sldMkLst>
        <pc:spChg chg="add del mod">
          <ac:chgData name="Goran Nikolić" userId="b17adc437b51beba" providerId="LiveId" clId="{B084AB51-7381-405C-8534-65008649CA96}" dt="2020-05-10T08:49:55.018" v="825"/>
          <ac:spMkLst>
            <pc:docMk/>
            <pc:sldMk cId="548400335" sldId="276"/>
            <ac:spMk id="2" creationId="{8D7F463D-264E-4AA1-A87E-8A11EA40B43C}"/>
          </ac:spMkLst>
        </pc:spChg>
      </pc:sldChg>
      <pc:sldChg chg="modSp add ord">
        <pc:chgData name="Goran Nikolić" userId="b17adc437b51beba" providerId="LiveId" clId="{B084AB51-7381-405C-8534-65008649CA96}" dt="2020-05-10T09:28:05.007" v="1666" actId="20577"/>
        <pc:sldMkLst>
          <pc:docMk/>
          <pc:sldMk cId="4254616564" sldId="276"/>
        </pc:sldMkLst>
        <pc:spChg chg="mod">
          <ac:chgData name="Goran Nikolić" userId="b17adc437b51beba" providerId="LiveId" clId="{B084AB51-7381-405C-8534-65008649CA96}" dt="2020-05-10T08:50:49.062" v="843" actId="14100"/>
          <ac:spMkLst>
            <pc:docMk/>
            <pc:sldMk cId="4254616564" sldId="276"/>
            <ac:spMk id="2" creationId="{A1578E48-AAC4-4263-BB2B-583B08F50922}"/>
          </ac:spMkLst>
        </pc:spChg>
        <pc:spChg chg="mod">
          <ac:chgData name="Goran Nikolić" userId="b17adc437b51beba" providerId="LiveId" clId="{B084AB51-7381-405C-8534-65008649CA96}" dt="2020-05-10T09:28:05.007" v="1666" actId="20577"/>
          <ac:spMkLst>
            <pc:docMk/>
            <pc:sldMk cId="4254616564" sldId="276"/>
            <ac:spMk id="3" creationId="{53E59A0C-578A-41D8-9595-2DE7688957E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3717-A52B-4FFC-AE1B-A63DCD4966B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C43F-A0C0-4AA1-B41E-7895A671EF5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79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3717-A52B-4FFC-AE1B-A63DCD4966B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C43F-A0C0-4AA1-B41E-7895A671E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3717-A52B-4FFC-AE1B-A63DCD4966B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C43F-A0C0-4AA1-B41E-7895A671E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2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3717-A52B-4FFC-AE1B-A63DCD4966B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C43F-A0C0-4AA1-B41E-7895A671E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3717-A52B-4FFC-AE1B-A63DCD4966B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C43F-A0C0-4AA1-B41E-7895A671EF5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73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3717-A52B-4FFC-AE1B-A63DCD4966B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C43F-A0C0-4AA1-B41E-7895A671E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8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3717-A52B-4FFC-AE1B-A63DCD4966B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C43F-A0C0-4AA1-B41E-7895A671E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0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3717-A52B-4FFC-AE1B-A63DCD4966B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C43F-A0C0-4AA1-B41E-7895A671E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4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3717-A52B-4FFC-AE1B-A63DCD4966B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C43F-A0C0-4AA1-B41E-7895A671E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7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8C83717-A52B-4FFC-AE1B-A63DCD4966B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E4C43F-A0C0-4AA1-B41E-7895A671E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6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3717-A52B-4FFC-AE1B-A63DCD4966B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C43F-A0C0-4AA1-B41E-7895A671E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3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8C83717-A52B-4FFC-AE1B-A63DCD4966B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E4C43F-A0C0-4AA1-B41E-7895A671EF5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67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8E48-AAC4-4263-BB2B-583B08F5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86605"/>
            <a:ext cx="8043232" cy="702302"/>
          </a:xfrm>
        </p:spPr>
        <p:txBody>
          <a:bodyPr>
            <a:normAutofit/>
          </a:bodyPr>
          <a:lstStyle/>
          <a:p>
            <a:r>
              <a:rPr lang="sr-Cyrl-RS" sz="3600" dirty="0"/>
              <a:t>Драги седмаци,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59A0C-578A-41D8-9595-2DE768895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1124744"/>
            <a:ext cx="7899216" cy="4744350"/>
          </a:xfrm>
        </p:spPr>
        <p:txBody>
          <a:bodyPr/>
          <a:lstStyle/>
          <a:p>
            <a:r>
              <a:rPr lang="sr-Cyrl-RS" dirty="0"/>
              <a:t>Већина вас је била вредна и послала домаће задатке. Молим оне који нису били активни до сада да се активирају и пажљиво читају шта се тражи у упутству за задатке.</a:t>
            </a:r>
          </a:p>
          <a:p>
            <a:r>
              <a:rPr lang="sr-Cyrl-RS" dirty="0"/>
              <a:t>Ове недеље се бавимо историјом језика и  сада се уче  само основне ствари о почетку писмености код  Словена, а на почетку осмог разреда ћемо наставити детаљно да учимо ову тему због чега је битно да садржаје који су пред вама добро научите.</a:t>
            </a:r>
          </a:p>
          <a:p>
            <a:r>
              <a:rPr lang="sr-Cyrl-RS" dirty="0"/>
              <a:t>1. Прочитати пажљиво презентацију Историја језика и у свеску преписати садржај слајдова 6,7,8,10,11,12. и 14.</a:t>
            </a:r>
          </a:p>
          <a:p>
            <a:r>
              <a:rPr lang="sr-Cyrl-RS" dirty="0"/>
              <a:t>2. </a:t>
            </a:r>
            <a:r>
              <a:rPr lang="sr-Cyrl-RS"/>
              <a:t>Читати </a:t>
            </a:r>
            <a:r>
              <a:rPr lang="sr-Cyrl-RS" dirty="0"/>
              <a:t>роман Мали Принц Антоана де Сент Егзиперија, а задатке у вези са њим ћете добити следеће недеље.</a:t>
            </a:r>
          </a:p>
          <a:p>
            <a:endParaRPr lang="sr-Cyrl-RS" dirty="0"/>
          </a:p>
          <a:p>
            <a:r>
              <a:rPr lang="sr-Cyrl-RS" dirty="0"/>
              <a:t>                                                                       Наставница </a:t>
            </a:r>
            <a:r>
              <a:rPr lang="sr-Cyrl-RS" dirty="0" err="1"/>
              <a:t>Даниела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16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846.imageshack.us/img846/6256/31389824188360918162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16287"/>
            <a:ext cx="3984495" cy="3849065"/>
          </a:xfrm>
          <a:prstGeom prst="rect">
            <a:avLst/>
          </a:prstGeom>
          <a:noFill/>
        </p:spPr>
      </p:pic>
      <p:pic>
        <p:nvPicPr>
          <p:cNvPr id="27652" name="Picture 4" descr="http://blog.slavicsouvenirs.com/images/mythology/gods/god-perun/god-perun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731" y="2953396"/>
            <a:ext cx="2981269" cy="3974846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A59CB5-B080-48BE-BFF7-F780F13C3936}"/>
              </a:ext>
            </a:extLst>
          </p:cNvPr>
          <p:cNvSpPr txBox="1"/>
          <p:nvPr/>
        </p:nvSpPr>
        <p:spPr>
          <a:xfrm>
            <a:off x="695516" y="275740"/>
            <a:ext cx="81969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Стари Словени су били пагани – многобошци и веровали су у различите богове: Стрибога, Сварога, Перуна, </a:t>
            </a:r>
            <a:r>
              <a:rPr lang="sr-Cyrl-RS" sz="2400" dirty="0" err="1"/>
              <a:t>Дажбога</a:t>
            </a:r>
            <a:r>
              <a:rPr lang="sr-Cyrl-RS" sz="2400" dirty="0"/>
              <a:t>, Весну и Морану. После примања хришћанства , сачувани су многи остаци ових веровања, пре свега у слављењу слава када се прославља кућни светац заштитник.</a:t>
            </a:r>
          </a:p>
          <a:p>
            <a:r>
              <a:rPr lang="sr-Cyrl-RS" sz="2400" dirty="0"/>
              <a:t>Они у то време нису били писмени.</a:t>
            </a:r>
            <a:endParaRPr lang="en-US" sz="2400" dirty="0"/>
          </a:p>
        </p:txBody>
      </p:sp>
      <p:pic>
        <p:nvPicPr>
          <p:cNvPr id="5" name="Picture 2" descr="http://www.gis.si/egw/ZOS_T04_P09/img/slika3.jpg">
            <a:extLst>
              <a:ext uri="{FF2B5EF4-FFF2-40B4-BE49-F238E27FC236}">
                <a16:creationId xmlns:a16="http://schemas.microsoft.com/office/drawing/2014/main" id="{7E0AB864-530A-403D-9E6E-01C5262A1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2261" y="2953396"/>
            <a:ext cx="3050470" cy="4179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vetigora.com/files/image/Sv_Cirilo-i-Metodi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0" y="0"/>
            <a:ext cx="4680520" cy="660390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646A04-31AE-498F-B4DA-0162485D9897}"/>
              </a:ext>
            </a:extLst>
          </p:cNvPr>
          <p:cNvSpPr txBox="1"/>
          <p:nvPr/>
        </p:nvSpPr>
        <p:spPr>
          <a:xfrm flipH="1">
            <a:off x="5148063" y="692696"/>
            <a:ext cx="3384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Пошто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нашли</a:t>
            </a:r>
            <a:r>
              <a:rPr lang="en-US" dirty="0"/>
              <a:t> </a:t>
            </a:r>
            <a:r>
              <a:rPr lang="en-US" dirty="0" err="1"/>
              <a:t>међу</a:t>
            </a:r>
            <a:r>
              <a:rPr lang="en-US" dirty="0"/>
              <a:t> </a:t>
            </a:r>
            <a:r>
              <a:rPr lang="en-US" dirty="0" err="1"/>
              <a:t>хришћанима</a:t>
            </a:r>
            <a:r>
              <a:rPr lang="en-US" dirty="0"/>
              <a:t> и </a:t>
            </a:r>
            <a:r>
              <a:rPr lang="en-US" dirty="0" err="1"/>
              <a:t>Словени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морали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приме</a:t>
            </a:r>
            <a:r>
              <a:rPr lang="en-US" dirty="0"/>
              <a:t> </a:t>
            </a:r>
            <a:r>
              <a:rPr lang="en-US" dirty="0" err="1"/>
              <a:t>ову</a:t>
            </a:r>
            <a:r>
              <a:rPr lang="en-US" dirty="0"/>
              <a:t> </a:t>
            </a:r>
            <a:r>
              <a:rPr lang="en-US" dirty="0" err="1"/>
              <a:t>веру</a:t>
            </a:r>
            <a:r>
              <a:rPr lang="en-US" dirty="0"/>
              <a:t>. </a:t>
            </a:r>
            <a:r>
              <a:rPr lang="en-US" dirty="0" err="1"/>
              <a:t>Покрштавање</a:t>
            </a:r>
            <a:r>
              <a:rPr lang="en-US" dirty="0"/>
              <a:t> </a:t>
            </a:r>
            <a:r>
              <a:rPr lang="en-US" dirty="0" err="1"/>
              <a:t>паганских</a:t>
            </a:r>
            <a:r>
              <a:rPr lang="en-US" dirty="0"/>
              <a:t> </a:t>
            </a:r>
            <a:r>
              <a:rPr lang="en-US" dirty="0" err="1"/>
              <a:t>народа</a:t>
            </a:r>
            <a:r>
              <a:rPr lang="en-US" dirty="0"/>
              <a:t> </a:t>
            </a:r>
            <a:r>
              <a:rPr lang="en-US" dirty="0" err="1"/>
              <a:t>вршили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мисионари</a:t>
            </a:r>
            <a:r>
              <a:rPr lang="en-US" dirty="0"/>
              <a:t>, </a:t>
            </a:r>
            <a:r>
              <a:rPr lang="en-US" dirty="0" err="1"/>
              <a:t>свештеници</a:t>
            </a:r>
            <a:r>
              <a:rPr lang="en-US" dirty="0"/>
              <a:t>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преобраћају</a:t>
            </a:r>
            <a:r>
              <a:rPr lang="en-US" dirty="0"/>
              <a:t> у </a:t>
            </a:r>
            <a:r>
              <a:rPr lang="en-US" dirty="0" err="1"/>
              <a:t>своју</a:t>
            </a:r>
            <a:r>
              <a:rPr lang="en-US" dirty="0"/>
              <a:t> </a:t>
            </a:r>
            <a:r>
              <a:rPr lang="en-US" dirty="0" err="1"/>
              <a:t>веру</a:t>
            </a:r>
            <a:r>
              <a:rPr lang="en-US" dirty="0"/>
              <a:t>.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би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вера</a:t>
            </a:r>
            <a:r>
              <a:rPr lang="en-US" dirty="0"/>
              <a:t> </a:t>
            </a:r>
            <a:r>
              <a:rPr lang="en-US" dirty="0" err="1"/>
              <a:t>лакше</a:t>
            </a:r>
            <a:r>
              <a:rPr lang="en-US" dirty="0"/>
              <a:t> </a:t>
            </a:r>
            <a:r>
              <a:rPr lang="en-US" dirty="0" err="1"/>
              <a:t>прихватила</a:t>
            </a:r>
            <a:r>
              <a:rPr lang="en-US" dirty="0"/>
              <a:t> </a:t>
            </a:r>
            <a:r>
              <a:rPr lang="en-US" dirty="0" err="1"/>
              <a:t>потребно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мисионари</a:t>
            </a:r>
            <a:r>
              <a:rPr lang="en-US" dirty="0"/>
              <a:t> </a:t>
            </a:r>
            <a:r>
              <a:rPr lang="en-US" dirty="0" err="1"/>
              <a:t>проповедају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језику</a:t>
            </a:r>
            <a:r>
              <a:rPr lang="en-US" dirty="0"/>
              <a:t>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народ</a:t>
            </a:r>
            <a:r>
              <a:rPr lang="en-US" dirty="0"/>
              <a:t> </a:t>
            </a:r>
            <a:r>
              <a:rPr lang="en-US" dirty="0" err="1"/>
              <a:t>разуме.На</a:t>
            </a:r>
            <a:r>
              <a:rPr lang="en-US" dirty="0"/>
              <a:t> </a:t>
            </a:r>
            <a:r>
              <a:rPr lang="en-US" dirty="0" err="1"/>
              <a:t>захтев</a:t>
            </a:r>
            <a:r>
              <a:rPr lang="en-US" dirty="0"/>
              <a:t> </a:t>
            </a:r>
            <a:r>
              <a:rPr lang="en-US" dirty="0" err="1"/>
              <a:t>моравског</a:t>
            </a:r>
            <a:r>
              <a:rPr lang="en-US" dirty="0"/>
              <a:t> </a:t>
            </a:r>
            <a:r>
              <a:rPr lang="en-US" dirty="0" err="1"/>
              <a:t>кнеза</a:t>
            </a:r>
            <a:r>
              <a:rPr lang="en-US" dirty="0"/>
              <a:t> </a:t>
            </a:r>
            <a:r>
              <a:rPr lang="en-US" dirty="0" err="1"/>
              <a:t>Растислава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му</a:t>
            </a:r>
            <a:r>
              <a:rPr lang="en-US" dirty="0"/>
              <a:t> </a:t>
            </a:r>
            <a:r>
              <a:rPr lang="en-US" dirty="0" err="1"/>
              <a:t>пошаље</a:t>
            </a:r>
            <a:r>
              <a:rPr lang="en-US" dirty="0"/>
              <a:t> </a:t>
            </a:r>
            <a:r>
              <a:rPr lang="en-US" dirty="0" err="1"/>
              <a:t>учене</a:t>
            </a:r>
            <a:r>
              <a:rPr lang="en-US" dirty="0"/>
              <a:t> </a:t>
            </a:r>
            <a:r>
              <a:rPr lang="en-US" dirty="0" err="1"/>
              <a:t>људе</a:t>
            </a:r>
            <a:r>
              <a:rPr lang="en-US" dirty="0"/>
              <a:t>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ће</a:t>
            </a:r>
            <a:r>
              <a:rPr lang="en-US" dirty="0"/>
              <a:t> </a:t>
            </a:r>
            <a:r>
              <a:rPr lang="en-US" dirty="0" err="1"/>
              <a:t>међу</a:t>
            </a:r>
            <a:r>
              <a:rPr lang="en-US" dirty="0"/>
              <a:t> </a:t>
            </a:r>
            <a:r>
              <a:rPr lang="en-US" dirty="0" err="1"/>
              <a:t>Словенима</a:t>
            </a:r>
            <a:r>
              <a:rPr lang="en-US" dirty="0"/>
              <a:t> </a:t>
            </a:r>
            <a:r>
              <a:rPr lang="en-US" dirty="0" err="1"/>
              <a:t>ширити</a:t>
            </a:r>
            <a:r>
              <a:rPr lang="en-US" dirty="0"/>
              <a:t> </a:t>
            </a:r>
            <a:r>
              <a:rPr lang="en-US" dirty="0" err="1"/>
              <a:t>хришћанство</a:t>
            </a:r>
            <a:r>
              <a:rPr lang="en-US" dirty="0"/>
              <a:t> и </a:t>
            </a:r>
            <a:r>
              <a:rPr lang="en-US" dirty="0" err="1"/>
              <a:t>писменост</a:t>
            </a:r>
            <a:r>
              <a:rPr lang="en-US" dirty="0"/>
              <a:t>,  </a:t>
            </a:r>
            <a:r>
              <a:rPr lang="en-US" b="1" dirty="0" err="1"/>
              <a:t>византијски</a:t>
            </a:r>
            <a:r>
              <a:rPr lang="en-US" b="1" dirty="0"/>
              <a:t> </a:t>
            </a:r>
            <a:r>
              <a:rPr lang="en-US" b="1" dirty="0" err="1"/>
              <a:t>цар</a:t>
            </a:r>
            <a:r>
              <a:rPr lang="en-US" b="1" dirty="0"/>
              <a:t> </a:t>
            </a:r>
            <a:r>
              <a:rPr lang="en-US" b="1" dirty="0" err="1"/>
              <a:t>Михаило</a:t>
            </a:r>
            <a:r>
              <a:rPr lang="en-US" b="1" dirty="0"/>
              <a:t> у 9. </a:t>
            </a:r>
            <a:r>
              <a:rPr lang="en-US" b="1" dirty="0" err="1"/>
              <a:t>веку</a:t>
            </a:r>
            <a:r>
              <a:rPr lang="en-US" b="1" dirty="0"/>
              <a:t> 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мисију</a:t>
            </a:r>
            <a:r>
              <a:rPr lang="en-US" dirty="0"/>
              <a:t> </a:t>
            </a:r>
            <a:r>
              <a:rPr lang="en-US" dirty="0" err="1"/>
              <a:t>одређује</a:t>
            </a:r>
            <a:r>
              <a:rPr lang="en-US" dirty="0"/>
              <a:t> </a:t>
            </a:r>
            <a:r>
              <a:rPr lang="en-US" b="1" dirty="0"/>
              <a:t>КОНСТАНТИНА ФИЛОЗОФА (ЋИРИЛА) И ЊЕГОВОГ БРАТА МЕТОДИЈА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3626B8-504B-4506-9777-B210DEFECCA9}"/>
              </a:ext>
            </a:extLst>
          </p:cNvPr>
          <p:cNvSpPr/>
          <p:nvPr/>
        </p:nvSpPr>
        <p:spPr>
          <a:xfrm>
            <a:off x="611560" y="764704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Пре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поласка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у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мисију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863.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године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Ћирило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Методије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су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превели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неопходне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библијске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књиге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са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грчког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СТАРОСЛОВЕНСКИ ЈЕЗИК , ПРВИ КЊИЖЕВНИ ЈЕЗИК СВИХ СЛОВЕНА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чији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су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творци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били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Старословенски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је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настао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угледу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један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дијалекат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из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околине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Солуна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Biblija – Stari i Novi zavet - Grupa autora | Metaphysica.rs ...">
            <a:extLst>
              <a:ext uri="{FF2B5EF4-FFF2-40B4-BE49-F238E27FC236}">
                <a16:creationId xmlns:a16="http://schemas.microsoft.com/office/drawing/2014/main" id="{003F69D4-1291-410F-8DB5-90A73AD20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2304256" cy="325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ign on a wooden table&#10;&#10;Description automatically generated">
            <a:extLst>
              <a:ext uri="{FF2B5EF4-FFF2-40B4-BE49-F238E27FC236}">
                <a16:creationId xmlns:a16="http://schemas.microsoft.com/office/drawing/2014/main" id="{8EE06508-D207-47E2-B6EE-8CC7A6F4C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40968"/>
            <a:ext cx="2616704" cy="316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31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A8C1A6-914B-40F7-AFC2-AF707ED3BD9F}"/>
              </a:ext>
            </a:extLst>
          </p:cNvPr>
          <p:cNvSpPr/>
          <p:nvPr/>
        </p:nvSpPr>
        <p:spPr>
          <a:xfrm>
            <a:off x="1331640" y="476672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Ове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књиге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су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написане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ГЛАГОЉИЦОМ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8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ПРВИМ СЛОВЕНСКИМ ПИСМОМ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које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су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Ћирило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и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Методије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саставили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угледу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грчко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писмо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Постојала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је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обла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и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угласта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глагољица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а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настала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је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од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речи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US" sz="2800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глаголати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што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значи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US" sz="2800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говорити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 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sr-Cyrl-RS" sz="2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sr-Cyrl-R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r-Cyrl-RS" sz="2800" dirty="0">
                <a:solidFill>
                  <a:srgbClr val="000000"/>
                </a:solidFill>
                <a:latin typeface="Calibri" panose="020F0502020204030204" pitchFamily="34" charset="0"/>
              </a:rPr>
              <a:t>Како је изгледала глагољица видећете на следећем слајду.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0965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data:image/jpeg;base64,/9j/4AAQSkZJRgABAQAAAQABAAD/2wCEAAkGBhQSERQUEhIVFRQWFhwVFRYXFxgWFxgZFSEYGBoYGhgXHScfGBkjGhgYHy8iIycpLy0tFx8xNTAqNSYrLCkBCQoKBQUFDQUFDSkYEhgpKSkpKSkpKSkpKSkpKSkpKSkpKSkpKSkpKSkpKSkpKSkpKSkpKSkpKSkpKSkpKSkpKf/AABEIALUBFgMBIgACEQEDEQH/xAAcAAACAwEBAQEAAAAAAAAAAAAFBgAEBwMBAgj/xABUEAACAQIDBAMGDhAGAQQDAAABAgMEEQASIQUGEzEUIkEjMjNRUmEHFTRTcXJzgZKUsrPS0wgYJDVCQ1RiZXSRk6GkseMWJVVjZNREgtHw8YOjw//EABQBAQAAAAAAAAAAAAAAAAAAAAD/xAAUEQEAAAAAAAAAAAAAAAAAAAAA/9oADAMBAAIRAxEAPwB63L3LoJNnUTvQ0rO1LCzM0ETMzNGpJJK3JJ1ucV9+Nj7MpaOpZabZ8dQsDvEGhps2YA5SEdetqOVjfDFuH966D9Ug+bTAHfzcaF466sEbS1LUTwxrYOFspsY1C3znlfU+K1zcK+4Gydm1dFTtJTbPkqGiDyhYKbNftJRF6vMdg54ZTuHs7/T6P4vD9HC76H+4sSxbPrHR4qmKl4TLbICGzd+hW+YZm10Out7Cz+cAmbP3W2bHQRzzUNJlSmWWRjTxE2VAzMercnQnFvZG6+y6mFJY9n0mVgdGpoQylSVZWGXvlYEGxIuOZx0TYvS9m00LNlRo4DJa92RAjsgZWBQtlC5hqATbWxF/d7YApFlRXZo2laVFYs7JxAC4MjszPeTO9zr1zz54ATtfcegURWoKQXmjBtTxC4J1He8sX/8AAezv9Po/i8P0cXNtcovd4/64I4BZbdHZomWL0tpbsjOG6NDlspUEXy3v1h2fsuLg96dzqFJYwlFTKDG5IWCMXIaMX0XnYn9uHX0uPH4xlY9XIEsmVQbE2OXNqQCdfwR4sAt7/DRe5SfKiwCPXbs0ghkIpKcEIxB4MehsfzfPh82jujsyGGSV9n0eWNGkb7nh5ICx5rbkMK20B3GX2jf0OGX0UGk9KasQpI7vHwwsalmIkZUbQAkjKxv5r4DMZNv0/RaUvsvZ1PNJWNR1Ur0sRip2jK3JQ2scrXszC2R/ZDl6Hew6WspXln2dQkcaRIZVo44hNCpASXhsCVvqLX7MLO+G4VRU1e1I1MgiyLW08YVsss+VVbrBctwFdctwTnU62uNR3O241XSRSvE8Mlsssbo0ZV10awYd6eYPiI7bgAOj3IoOlOvQKTKIYyB0eK1y0oJtl52A/YMDI4tkmUodkxKgnNNxzSU/B4oOQLmW7Ld+qCVAJIF9Rhui9WSe4R/LmwuU/oeFZnbiQLFJU9Kfh0wSofLJx0jacyEGNZAp0QEhbXFzgLG0NyKAS04FBSANIwIFPFYgRyGx6uuoB97F/wDwHs7/AE+j+Lw/Rxc2l4al90b5uTBBhcEXt5xzH7cAnLsTZZMgOzKYGMqtujU5zM5yqoy3ysWIFnynUHlrjltbdXZ70FTImz6aNlimHqeEOjxq4Oqgi4ZeYOGJtg3uWlkMhKESWQEcIsygKFy2BZuY/C8wtx2/SCPZ9Uq3PcJiSeZLK7MTbS5Yk6WGulsAiVG6tGOVHT/uY/o+bBPdTc6heWUPRUzARxkBoIza5lBOq+ID9mPqpGC253hZvc4/lTYBR9Ex9mUkBSnh2alVxI0KmCmeSNXILPw2XsWx6wtY440dVsdNomFm2ZLSml4gkeKjGWZZMuQPGiqboc2Ugnq6duCvojbkFYaqppllllmqKeeaMZWstNcdzUAEnKb2uSbaY+qjZa7Wr5zkqEpW2f0ZpWjeBi7SrLlQTJckKupsRgDW29ytnilkdKGk7y6ssEXvEELjhtrY2zaeSKMbIhmklV2VYqWmJCxZAxOcqBrIv7cHtq0oioXjW5CRBBfnZQAL27dMc9s7qxVVRDJOkcqRJKvCkjWRS0phIfrXAKiIjl+HzHaHGn3I2eyKx2ZSqWUEq1NDmW4vlNgRccjYnHT/AAHs7/T6P4vD9HBxEAAAFgNABoABj3AAv8B7O/0+j+Lw/RxP8B7O/wBPo/i8P0cHcTAKdZuPQCenAoKQAl7jo8VjZbi4y64v/wCA9nf6fR/F4fo4uV3qim9mT5OL7rcEXIuOYtcecX0wCbSbI2VIkjrs2lKI/DBEFK2dy2QKuQmxLFe/y98Dyvb2TY2y1QOdmU/KRnXo1PeNYSUkZuwhWFuqWJ7AcHvSAWuZX4mZWElo7jICFUKFy5QGbS34Rx5/h1NLM4WwDr1e6ZWaQZiRcdZ2Jy2vmtywGW+j5u1S0+zonp6WCFzVKpaOJI2KlJiQSoBtcA28wxMEvsjvvZD+tp83Pj3ANO5Gw4m2bQsVa5pYSe6SDUxp2BrDCLvBvh0av2nTlgFgplekXurMZmSJgCQTm1c6H+gONI3DP+V0H6pB82mE2DiUm8VbUS09SYJ4IljliglnS6rEDfgqxGqMLWvy0sb4AZu/vS1RV7LhFmE0TmsA4gKSKrsBfN1NQNMaid34fJb95J9LH3s7bKTd4sw7e6QTQ8tPxyL48XicAo0tPTU+z4JpEkI4UC2RpWYtLw41Cqraku6iw8eLux4qWpVyiSqyNkkSQzRujEBgGVmuLqysPMcVqjYhq9kwwgx3MdM9pAWjbhNDKVZQQSrBMp9nFvc/ds0ccoJiHEk4nDhQxwx9VEsisSdcmYnxscB5tjYUIEXVbWaMeEk7T7bF/wDw/D5LfvJPpYm2jpF7vH/XBG+AB1VDTxuqskvWIGYNLlBc5VBObmW00vbmbDXAXenY8SyxWU+Dc6vIeTRW5thmOzGNQJTLdR3qFR1bjKbHsuTcm1+y9tMBd7z3aL3KT5UWAUK7ZUXBl6p7w/hydgH535o/Z5zfSBu/D5LfvJPpYQdoHuEvtG/pjTwcBnNbvBDDtk0U5iipujcYSSTSI3EJtlzNKFta5ta+mHRdhQMAQGIIuCJZCCD2g5sIW/8AJLtGsk2OnBjV6dKgzMGZxkcHKACBzA96+NIoYOHFGhIJRFW/jygC/wDDABo9hQ9LkGVrcGM+Ek8qX87zYrQ1dE8qwoJWkMkkeUNMSvAJV3brdWMN1cx0JIAucGIz92Se4R/LmwE2duW1PUNUwyqsktRJJOLNllhkJKowzaSR81YeNhbrHAXNobChEtMMrayN+Mk9bkPlYIf4fh8lv3kn0sebSPdqX3Rvm5MEb4BfaKkBkHXPCKhrPKRmkJVUBzWZ72FhyLC/PFXbOzoHoKl1VwRDMLM8lwyK4IIzEGxB8Yxept11jVwkr3MiyIWZpAgjChEtIxuNPGLk+xb3btKI9n1Sg37hMxJ5lmV2Y6eNiTgE6q2TF5J7fw5Pzvzvzj+3zDBXdPY8TSy3U95Ge/kHNpieTYq1JwW3OPdZvc4/lTYARv5WdDqNmxwqMtTVrDLmaVjkYopy9fQ9a9/MPPdwTYcDcgx7DaWQ6js77GV+j8ZJ5qCmpgXntNOETwoyBSGABvySQi2pKaYtbnUyHa8T7LhkhoY6Xh1TNHJEkj2YqO6C7yglLtz0bUjmD5t/YUIppSFbRD+Mk+ljtLQUyzRwkPnkR5FGeW2WIxhrnNprKn7cWd4j9yze0OKe3N1IquogknSOSOJJV4brmBaUwlWF9BYRsP8A1YD72fs+mmQugeweSM3eUdaF3ifTN5aNi1/h+HyW/eSfSxz3a2KKSDgrlyiSZ1CiwVZZZJVUD81XC+9gpfAD/wDD8Pkt+8k+lif4fh8lv3kn0sEL4l8Av1uwoePTjK2pf8ZJ2L7bF/8Aw/D5LfvJPpYlcfuim9mT5OCEiggi/MW/bgF9Y6Uq7hZCikKGDyWdmIUKnX6xJKgHkcwsSNcfEhpFQOUl5OWGeS6LCcsjN1+StobXv2XxYpd2FjRVSSzLkysFUACLMFBQd8bO1ze5J8wGOp3dXQCRspULIDYmSzNJz7MzO2bTUG2mAzb7IPZccezYSgIJqkGru2nDm7GJHZiYt/ZHH/LIf1tPm58TANO5OxkOzKJi01zSQk2qJ1GsacgJAAPMNMZxL6IUwp4awPG0clSYehiorOlKoLDVuP31lB0S3WHsY1bcM/5XQfqkHzaYSvRY3bVJaKrgo1ZUqxLVtBCOOwBVgxZFuRo178yVwAjaO+k4baTpLDFHQymNYZaisaabKxUkMs4tmI0spGtjyLHT9mbOjmhilvULxEWTK1TUArnAax7pzF7YQ9xNgJVbU2lVy0Q6O8iNA1VB1y63zPHxVui3BJHPVB+DjVicArbLo4I6OlaR51DpDGCJ6m2eUKqjqvZQWIUchcgdoxfpaKCRpVSScmJ+HJ90VQAYqr2uZLHquvK9r2544RbL6TsqOHNlL00YVvIcIpR/ZVwre9i9u3spqeALIwaVneWVhyMkrM7WvqVGbKNBoo0HLAUtsbEjAi602s0Y1qKg8z7pzxf9IY/Kn+M1H1mJto6Re7x/1wRvgAlRRQo6ozVV2IAPGqyt2NgCwewJPZf2cA96tkIJYhmmN4pOdRUHtjHrmnP+h5gWZ59ml5kdnXLGcyAJZwSMpHEzd6eZAUXsNdLYC73+Gi9yk+VFgFKv2evBlN5O8Y+Gmtybsz2/COnseIW0b0hj8qf4zUfWYQa/wEvtG/phh9Erbk9NTRNTuIs9RHFNOUEggifNmlKnQgWHPTXAJ+0N9JBLXSRQs1Js+VYqjNWVYne7FGaMcTIACCbNzA8+mlQbHidVZXnKsAwPSakaHUc5PFj8+SUdQ0O3WgrTPCJI3lZIYylTndi73Hg8ly3U0PsWxqW4e3ZTWmmWvj2hTLShzKkSR8FwyqqFo+qcy3NiSRl1t2gyxbEj6VIM03gYz6oqL99L28TljvS0EEjSqkk5MT8OQdIqRZsqSW1k16siG48fmOLER+7JPcI/lzYo7O2dUw1dQwEBp55uMTncSraGKKwXJlPWiB77k3mwHm0NiRiWmGabWRv/ACKj1uQ6d00xf9IY/Ln+M1H1mJtI92pfdG+bkwQbkbG3n8WAAJHTkO2eqCoxQkzVYBYMY8qXfrnOMoAvc2tzGKu29nwvQVLo09hBMLNPUixRXBBVpOwgixGL0W7eVWs0auXRxkiyRDhG63jD6kkkk5rnTxDE25SCPZ1Ut7ngTsx8bOrsx82pOmAUajZqDtk/fznlbxyfmj+PjNyW6WyEaWUZphaOLlUVA7ZR2Sa8v6nmTetUnBfc7ws3ucfypsAB3h20w2imzqFGeoMfFkkmq6oRxrqbZVkzMxFjofwh5yBu0Nv1lEsc9bAy0xlSGS1TVRyoXVSzqDUOror8Rey+QHkdC21t1amHbqbSgi48TxcKZA6LIpC5QU4jKpGiHU+V5sVdvmXbsZo+jNTrDVgVLSSJdUjJ71V6zM6kFTbJz6xtgG7b2xIxTSnNN3h51FQR+wyYs1OzYI8oeScF2yqOk1NybE6DidigsfEFJOgx23i9Sze0OB+8mxOPNCzAtEYp6aUDvlFUEAkGh5ZCnLQSk3sDcKdLtahkvlnqQAnFDNJWojRggGVHdgska5lJdSQAQSbG+Dg2DH5c/wAZqPrMAJNhVOVGqODN0aJ0hSJWUzvInCDSZ7iNcpIKjMBmzFrLbDFsKgMFLBCzZ2ihSNm8ooqqW111Iv7+A+PSGPyp/jNR9ZiekMflT/Gaj6zBK+JfAL1bsSMT04zTal//ACKi+i9ndNMX/SGPyp/jNR9ZiVx+6Kb2ZPk4JXwC4nRyHu1WuQKSHlrFJ4hKplDPdizAgAa3tiSNSqgcyVNjmJ7tV3URHLIWGe6hToScX5tjkqcrgSGXjZmXMpI0UFQwuAgUCxGqg8734ndwchJ1WXLKCty4zNI1jcBc7Owa4a4sNLXwGcfZB7NWPZsJVpCelIOvNLIPBzdkjkX052viYt/ZHfeyH9bT5ufEwDVuRsZG2bQkvNrSwnSeYDWNOQD2A8wws7d2zViKrqKRU6PRyPG4mqqviy8CwlKhZFWMA5gLklrXtyBddw/vXQfqkHzaYRfRX2LFPItHSJ93VhzyZZZEQRxAsZJY1YRsSVCgupOh8QwDpu3HHV0kFQDUJxo1kympnOXMLkXz669vbgidhJ5c/wAYn+njFt13RfS3oktR6adI4VbGxkJWBCVlWWNroiIqoF5aDxjq70cAs7JoIY6GGWWaVEWnRnY1MyqoyKSe/sBjrsl6WpzCKaoLJbMrS1UTgNfKSkpVspsbG1jlPiOPmPZjVGzIERgriOnkQsCVzwGKZAwBBKFkANjexOPvd7ZVSk881Q4CyABYVnkqFRgXZmV5I0yAhlUIFsMvPXATbGxUAis8+s0Y9UTdp9vgh6RJ5c/xif6eJtrlF7vH/XBHAB59nwoyK0swaRsqDpE92IBY26/iBwA3p2WqyxWebwbnWeU8mi8b8vGO3DDPsLNVJPxCAt7pa4JysikG/VADv1eRLX5jAve/w0XuUnyosAn12zxwZevN3jfjpewD87Xvf4nxm7ZvBIsEtLBGZWkqpGRWepqBGqxqZHJs92bKLKotcnUjC7tDwEvtG/ocOG/iDoE7GmWqMaGRImUsCy8jYa6anSxsCLi+AzlN9J1mggWGEGeqlpFIratUDwMqM3MZlYsLEanla+Dm7G3OKtC0iBErjIIxDVVGZGjBa7AvZhZGDW1U5RrfRarJEyVhiMNWiUkDJUwoUjpCZgSiJB3uT1Tp1+p1r9jnuCsT1dWyLTz8PIFroo1XitMM8iFo+5l1IUkpzzLmGa9wNx7FTpcgzz24MZ9UTeVL258Vptp0KR1EjVUoSmfhzkz1PUfQZSM1ySWAFr3vpgxH6sk9wj+XNhJ2t6G9RL0kK8IWoNQzgl7lj0g0puF0s9RdvFwwOvfQGau2OnFprPPZpG/HzetyHy9MEfSJPLn+MT/Tx8VqWkpB4nYfsikwTIwATo8HXPFqLJoTxqnLcm2VTms7X0yrc3sLXOKO26GJ6CpkSScjgTd9NUDVVcEMjtfQixBGLNFuqYosqyrmBischyngEkM6l7u5vq2Yd6nk46bbo+Hs6qW9yYJ2Y2tdnV2YgdguTYa6W1PPAKFTs4eXN2/jpfP+f+d/AeIWKbp7LVpZbvN3kZ0nlHNpj2Py8Q7MVqnBbc7ws3ucfypsAJ2vtNots0VCpcxVEUjuxnqeICiysMpEuUDqDmp7cJ+xvRDnmSgZlANTXmkktNV6IDALrec2fujam40GnjfPRP3XSemeoSBnq4kCwvGZBKiuyiQoI2GdlQuwU3uRaxvYrvoe7lUTVLvBHNLSQmKWlkn46ZajUS5EfKr2yRksU0OnYLA7be2KgppSHn7w/wDkTH+r4s1dBDEAZJplBNgTUz+cn8PkACSewAk2AJx33i9Sze0OB+8OzHkqKdwqvGI54WDrxFVp1QJI0dxmUZGjNiDaY6gFsAP2LtmlqWZRLOjArYNUVHXV7hZEJYAxMwyq/Imw5kA9htGk6V0bjzZrlCxqKgJxeqRCHLZWlyktlBuAOXiDybrVgp5omyDixxxQxrNNUiOXMC06yTqGgRAucIC2qizXCgsOy9l1UDmIdHNMZ5Z+IS/FtM7zGPh5cuYSPpJn70AZL64Aj6RJ5c/xif6eJ6RJ5c/xif6eCOJgF6t2Kgnpxnn1L/8AkTdi+3wQ9Ik8uf4xP9PErvVFN7MnycEHFwbG3n8WAAIKYhiJqjqgE92qdQxspTrd0DHQFL3OgvjxzTBFczVGU5vxtVcBDlcsua6Kp0YsAAedse027DIlhIucMjDqMUPCvluhcm9zfRgAVWwFjfod2zy4l1ZcsoK3LZnaR8pzWQOXIa4a4C+K+Azr7ITZqx7NhKtIfupB15ZHHg5ux2Ivpzx7i19kd97If1tPm58TANW5Gys2zaE8eYXpYTYOLC8aaDTlgbvztl6J6SKBpJKirl4MfElyRrbKCzlULEXddB4yeyxYNxPvXQ/qkHzaYxuq25UVdVsqeeoSSpWuK9AWMJJTgOoJYjrEFUU3YdunI4DTtzq1qsTpK8sdRTTGCdUkzISNVdGK3KsOw6ixv2XYjsb/AJE/wx9HGLPvFUUUu05oq2OOo9MGVaJ4VaSoUsoRrk5lUoTYqNbc+sMbxGxKgkWJAuPEfFgFegjjgoIJpqqaOMQxXOfQZwiqAAt9WYAezi7srhVKZ4KyWRQSpKyDRhzBBW6mxBsewg9uKktDJLsumWFVaRRRyqrNkDcB4JiM1ja4Qi9ji1u9syYT1FTUJHG84jQRRsZMqwBwGaQquZ2Mh5LoFUa4D52xsmwi7vP4aMd+PH7XBD0m/wCRP8MfRxNtcovd4/64I4ALLTKriM1FTnNjYEtYEkAkqhCgkHU25HAHevZdpYu7TnuUn4Y8cY8nz394YY5dkFqlZjkGWwzDNxCoDWjOtsuZy37BbtwJ3v8ADRe5SfKiwCjX0PcZTxZe8bTOLcm83LX+A8WNH9Jv+RP8MfRwhbQ8DL7Rv6HGk1UbNG6o2RipCta+UkEBrdtjrgM32hvXMldWUkETydFhFQzNV8LMpVGIVRTsMwz21OtufZhi3Mq1r6KGqSSojWQN1DIpylGZDqF1F1OM72HusZ9vV9PPWVElqaPiyI4iaW6wBo34a95qRlFtALknGz7N2dHTxJDCgSONQqKOQA9nU+yeeADx7J+65Bx5/Axm+ceVL+bj1ZYCHIrZCElED2kHVlZlQI3V0Ys6i35wxej9WSe4R/LmwqT7iz3Z42RXeuEsq3OWSBahKhCbDwyZbAm/VZ116pUDm0Nk2lpu7z6yN+GNO5yfm4Iek3/In+GPo4m0vDUvuj/NyYI4BfieJs1qqo6gDNcldCSARmQZgSCBa98Vdu0avQVLpUTsOBLza2qq4IIKgg3BBBwUqdjswchlMjSpJ1gctoiCic72Fr+2JPbivtqj4ezqpSbkwzuxtYFnWRzYdguTbzWwCjUUH+7N8Mebzeb+J8eCe6WzLyy92nHc4vwx45R5Pmv7JOK9Tgtud4Wb3OP5U2AWt5966qCSqNPE8tPRFRUu9SEkJdVfuahdAAw1N79nLBLefeI0+z4auneaXjmJYleYIBxxdSxCm4BtcC3bqMF96vQ/pK1ZmeFeNJGUEgLKcwBCMbGzFTaxYG1sZ5udtkV9NsvZ5zcelqQ9ShXvIqLOUzEiwBYxR2tfvhpa+A0nb+ybU0p4856h0zj6OPvavBpkDz1ksalsoJkGrG5sAFuxsCbDsBPZi5vF6lm9ocVdvbPmM0FRAqSPCJEMUjmMMswS7KwVssilABcd67jtwHSjo0mRZIquWRG1VllVlPZoQLHXTHf0m/5E/wAMfRx32ZG6xDiLGrkszLFfICzFjYkAsddWsLm5sL2xawA70m/5E/wx9HE9Jv8AkT/DH0cEcTAL1bsnu9OOPPqX/DHk+1wQ9Jv+RP8ADH0cSu9UU3syfJxfe9ja17aX5X7L+bAA14RDkVc9k77reO4BHV6wJBAy3udOePHMQVXNXPla9usdMpsxYZboFOjFrBe22PiDdhkW4K5wY7KS7RhICxSMZjewLFh4iF00uejbuN3ucFXUrLcG/XdpJMmugkLZT4gq87YDPfsg6DJs2E8WV/upBZ2BHg5tbW54mLX2R33sh/W0+bnxMA1bkbNc7NoSKqZQaWE2AgsLxpoLxE29knHLeCOqhmi6Mks8kmZWmc00UcaqL2eQU7PrawFrXtr2YKbh/eug/VIPm0xQ3623AhhpaoFIarMvSCIGijaOzgSCoVk61gBmU/tFwA7c3ahr3n4ryQ1dLIYZV+5pCvPKySdHByN17ewfHq1nZcn5XP8ABp/qcIPoNbH4c+05o+tTSTKlPJlRBIIeJmZVjVUydcWKKFOtuWNPOAVtmqIaCCWaukijEMV2bo6ouZUAGZovGQNT2jFzZcyVKlqfaLzKDlLRmmcA6GxKw87EftwO2js6SfZECQhmfLSOAriN7RPBI2V20VsqGxPbbBXdWKVYWEqTqc5tx5kncggcmQ2A83s4DhtjZjgRXqpj3aPsg0156Q4v+lcn5XP8Gn+px7trlF7vH/XBHAB5qcoyq1dKGc2VSKe55chwfOP2jADemgYSxXqJm7m51EI5NFppEND/APVsHzsd+lmbP1Tl/CYHKoI4WQdUqWJfMSTc2A7cDd7/AA0XuUnyosAn11E3Al7vL4M+s+If7XmPwj5raR6Vyflc/wAGn+pwg7Q8DL7Rv6HGn4DLjvykFaYnM0UclVJS8YdFzmaPJdpIlp7hGMgysWJIN7AHGgelcn5XP8Gn+pxkvoobd9MAtFBAA8m0DTB8wLlqWys0iBdE7qSDmPVW5AvptYwC/Fsx+lyDpU1+DHraDypdPA//AC+JNVRpMsDbTKzN3sRalEhvrovCvi/F6sk9wj+XNhcrt3ak9Ip1jQpUVHH6UZAHjF421TLmMseTLGQbWRNVtbAFNobMfi033VMbyNY2g07nJ/s4v+lcn5XP8Gn+pxNpeGpfdH+bkwROACCxz/5hJ3Pv/U3Vt4+4+Yj3sUtvUxehqXWsldeBL2QWNla4NoQewg6g46U27kipqULqYsqlmKngtn0YreMMbHIoKrkW19cdts0hj2dVAm7GGd2I5ZpBI5t5gWt72AUqqhb1+bt9Z/O/2vOPgjz3KbqbPYyy2qJl6kfIQnm02msR0H/3fFapwW3O8LN7nH8qbAU9v7x9FrKelNTOxlSSWQhImaKOMEhskdOS2ZgR5rE4oJvdGKykjinmMVcGy1HDjivJHbKOvSqJA1woIYm58Vr1/RC3S4LS16VdVHLM0cEroU4cMDMqsxXhlzGqjMRmFzrpywH3W3FjrhJCdoVk1NRyx9EmjdBGTkvZM0bdaI9W6tbVdBbAaLt/ZjimlJqpiMh0tBr+yHHm3akUkXFnrZlTMFueiLqxtpnjAPabDWwNgcX9vg9Elvqchv2fwxU3goZeNT1MMYmMIkUwlghPGCjiIW6okXKV1t1ZZNewh2oaZpY0kSsmKuoYW6K3P85Iip94kec47elcn5XP8Gn+px12PAyQqGijiYlmaOLVFLszHWwzEk3JsLsSe3F3ADfSuT8rn+DT/U4npXJ+Vz/Bp/qcEsTAL1bsx+PT/dU2pextBp1fccWRTnicPp0vEy5sn3Nmy6C9uDe1yP24713qim9mT5OPkUspqHc5Ahj4aEMxYEEm5UoAL3HJvwe2+gVlKnPbaEnc+/8AU3V58+4+MEe8ceM6hVY7QkCtop+5rG2h/E9h5+Ltxyi2DKETweaMQoqXbIVpyxW7ZbgliG702yKNeePpt3n73MpWRGSQm4K8V2klyCxuJM2XmuXKCL8sBn32QdEybNhLTySDpSCziIDwc2vUjU39/txMW/sjvvZD+tp83PiYBp3I2dIdm0JFVMoNLCQAsFh3NNBeIm3sk4Fzbwzx1q0tatRDFNIYqaozUksUrC5UOOADEzC1lNzfTsvg9udMU2RRsql2WihYIObERKQo855e/jL6XeCt2rFSgbQh401UrGkjp42NMtO5fjOzPmyrkVrNbNnC3OuAddkbxT1VWYqUVL0kbNFJWFqVIwyA6RoYLyjMAtwba35Wu2HZcn5XN8Gn+pxjOz95qvZVKVFZC80NU8LbPeFVkfPIzF43V+IytnzBrZdSNbWO6o1wCRYm2ni82AVqHuGz4ppa2SONYIySejKouqgKC8QFySFFzqSMXNjTiqj4sFdK6ZitwKY6r7ERtpY2NjYjTXHAzzrsuHosPFmMESqvc7LdVu5EjorZRc5cwuQBpe4v7q0oipljEEsGUnqzNG8jk9ZpGaJ3DMzEkm9730GmArbY2bIBF91THu0Y1Wn8fPwPPF/0rk/K5/g0/wBTj3bXKL3eP+uCOACTWRxG+0HWRrWQmlDHMSq2UxXNyCB4yMAt66CQSxfdMp7lJqVg8cY9a9g+94rgttRSF5YySMiXa2ty/JSfMAWPskH8HADe/wANF7lJ8qLAKFfTPwZTx37xtMsNuTaeDv2jt/BHnvo/pXJ+Vz/Bp/qcIO0PAS+0b+mNKqw5jcRFRJlOQsCyhrHKWAIJF7XAIwGW0G9hmnaSmp53kM8lGJb0CSu0KNKVuYbhciki5tfTDru5O1ZSw1KVNQqyoHCstNcX7DaG3PCP6Emwo6qir4qkZv8AMJSSjNGQ2VASrKcyggsLX5MQb3ONVpKRIo0jjUKiKERRyVVFgB5gBgAkezZOlSDpU3gYzfLT376XTwPL/wB8SKriaYwLtTNMLgxB6QyDLzugizC3bpi/H6sk9wj+XNhe2TuW5meSokcItbLUxQhYstyzFHMgUyahr5cw8RFrjAEtobNk4tMOlTayN+DT6dzk5dxxf9K5Pyuf4NP9TibS8NS+6N83Jgi97G3Psvp/HABlQHPbaDnh+E1pepa/fdy6vI8/FihvBSs9BUulZI6mnlIIFOVNkbtWLl2aHHSHdyVVzXBYGMJGZCUVIn4gXOIwbk21KE9UXLc8dtr0hj2dVBiCxhqHa3K8gkcgX5gZrX0vbkMApVFI/r8h/wDTD5vFF5j8I+axPdKgkMsv3TKO5xahYNdZR2xeYn3z2WAr1OC253hZvc4/lTYAdtLeWSLaXQeJM33I1VxM1OO9z9TJ0f8AN537eWAdB6IztBsyQcZRXVDU+UPT2itII83qXr99e1l9ntx872VSR7xFpHVF9KpNWYKOcvacJexahTS7uKGUsu0GLKCMwvOlrjmL4DbdvbNkFNKelTHqHQrT2/hDjzbdQKSLiz1sypexNqbmb25xDmRb3x2XIIbw+pZvaHAnfLZkjtBJFDI7x8QB4XgEsYkC8o6ocJ0YqA3WVhYWuC2AKRbPdlDCsmIIBBtTHQ68xDY4+vSuT8rn+DT/AFOJu3SvHSwpJHHG6xgMkQAjU9oUDQD2NPFglgBvpXJ+Vz/Bp/qcT0rk/K5/g0/1OCWJgF6t2bJx6cdKm1L65ae46vZ3HF/0rk/K5/g0/wBTj2u9UU3syfJwRwA30rk/K5/g0/1OJ6Vyflc/waf6nBLEwGPfZB0bps2EtPJIOlILMIgPBza9SNTf3+3Exb+yO+9kP62nzc+PcA07kUUx2bQkVBANLDYcNDYcNNL9uOe8cktCnHjyuZJUjlbLDDbiHIskjlDdQzAEnlmv48E9w/vXQfqkHzaYTd8V6RthKKtYrRzUbrTgkiNqhtCx1yvIq3yhuRykAEgkGDdsS1sa1T5Y3uyxsUilYopZQ6yZFIRjmI01BB/CwdNDP+VH90mErcqoKbXrKWlYts+GFAQDmjiqAEXIjdhyhsyj8IHkcaMcAtbGjkSigd6sRoIY7lkjCi6qBdj7IGCFNHJIoaOsDqeTKkbKbaGxGnPAevpGk2TThIjMR0KQxjKS6RSU8jgByFPUVtCRfC3tXZFSWleno6unjndAFgmEUkXDVhJOYoZ0jLyXRFBZh3LMw5KQcdsUU1or1JPdo/xaePBDoM/5Uf3SY4162ipx1tJYu/N35jvjc3bxm/PBfACZIZFZVNYAzXyqUjBa2psOZsPFhe3qpZRLFeoJ7m/4tOWaK49/Byp2TI9UHNuHdCdRZhFdlBXLmziQ5gQwFgLgka0N7vDRe5SfKiwCfXU0nBl7v+A34tPEP/Y/C8wxpHQZ/wAqP7pMIO0PAS+0b+mNPwCNuA0U0dQaF2hVal1mUxIM0oy5m75rgjL4vYw09Bn/ACo/ukxjW6O26uiodp1dOadooq9zJFKj5zcoCUkRwBoyixU8ib9mNp2LtIVFPDOFKiaJJQp5gSKGsfOL2wAuOim6XIOkm/Bj14aeVLjqs5MnCG0IzJcjIBEXuNSMt76AHFqP1XJ7hH8ubCQ25kwm6QVZk9MXleAJThjHxC0cyS5OLo2VymfVbjTvSDRtCim4tN90nwjW7mmnc5MXTTS5svS+ta+Xhx3sLAm3O1yP2jH1tLw1L7o3zcmPlaVzVtIY1CiLhq+YFiScxuLXA0W2vj82A+FVzntWqcnf9SPq9vW8nTx4H7wQyNQ1DiqDoaeU6IhDDI3Ij+oxIthzCNcypmRYkyBvCcJuI7FrfhtY2I7DfvrDvtakMezqoNbMYqhzbkDIJHsD22zWvpe17DlgFOpppfX/AB/i08//ALj4PnOCm6dLKZZbVBHUj/FofwprD3sVqnBbc7ws3ucfypsBz3wp1gp5KmpZZhEBoaeFm6zBQAXFlGZhck2GpOBW5c0dVLUBEhhmpnRWaOOnlU8RSyskqIt+RB00thh38q+HSg8aaMmWNFEAUyys7ZRCubQF72ueXPCt6F1KYNobThdGSS1NIVLpJa6PpnRUB5j8Ee/zINe36KYU0t6kkZDpw0xeakmHOqtqBrGnM6AftNsfW8XqWb2hwF3ynkjkhdcwRIallIFwKgRgwlhyPVE9s3VuR25cAa6DP+VH90mJ0Gf8qP7pMCJJKs6LxrE2S6xAkXHE4hUDKQubJly3sO+xzm2jUxqnFLxopYSSdx7X7nlaQkE5LAkjtOt9QBvoM/5Uf3SY+VpJje1Vy0Pc00Oh194g+/hf2fPXMIz3WzpmclYmHWiJuFJBVhKFGW4HW5AAti1slpjXKWD+pWFRe1i/FHRyQAFDmPjEgC4DKG/BwFitopuPT/dJ5vbuaadXBDoM/wCVH90mJXeqKb2ZPk4I4Ad0Gf8AKj+6TE6DP+VH90mCOJgMf+yEppF2bCXmzjpSaZFXXhza3H/zXExa+yO+9kP62nzc+PcA0bkQVHpbQlZogvRYbAwsSBw0sCeKL+zYYXdu7+pJSzSmIVtJEbSSdDQwZgwWw49QC9iRqqkajXxOG4w/yqh/U4Pm0xiOztkVY3fqU6SFVZ+C9HwFaUymSMBOIHzKxYggZezz4DbNgwOaeJ6Z6eOGRFkjVaUxgK4DDqrNYGxGL5p6n1+H9w312MmTbG06OhlArYxJSTpQx0xpULSG0YiyuHJOaNs3em+VrE88bRGTlGbnYXtyv24Bf2BHUCjpzx4VXgx84W0GVbXPGGL8cdQwutRAR5oWP/8AbAatlI2RFalFUWghVYmj4qElUszp2opGY216umtsXtyKCKGlVIYZIgGYtxYhC7u2rSFFAGpOlhYAACwAGA+dsU9RaK88Xho7Wgbnf3bF/o9T6/D+4b67Hu2uUXu8f9cEcALaOoBANRCCeQ4LXNudu7a4W964J+LFmmjvwpLWgbxx/wC947H3vPcG6/ZLS1StZlRTGWY5Dm4RMihDcst2IDXAuF5+Ojvd4aL3KT5UWAUa+GXgy91S2RtOEeVm7eJ7Xs/BPj00cwVPr8P7hvrsIO0PAS+0b+hxpVXSiSN42vZ1ZDbnZgQbeexwGQek9HIszw0slVTJM0kskSzNTNImruInr14th2rGwPIX5Y0fY1W9RBHLT1VO8LqChWBrW5WtxuqRyIOoItjPtk7cqdjJDs8wLMkDMJZlkCoRVu/RSxPgCZCcwa9lAILXAw8ehxugdm0EdO7h5Ls8jL3uZzyW4BsAALnna+l7AO0VPUdLk7vFfgx/iGtbNL/vYvcOovbpEN+duA17eO3Gx7F6sk9wj+XNhNGxmXamdaN2JqeI0skY6i5T3SOsRw2Sxy8B1byQFGuAY9oU9Rxaa88V+I1u4N63Jz7t4sXWjqAQDUQ3PIcFrm3O3dtcfW0vDUvujfNyYrTUbyVV2hsiWKydQlioupJvnADE9UAciSbHLgO4So1+6INOfcW09nu2mBu8kVQaGpPHhK9HlOkLajI3I8bHOHYsojBMQuFiR0DLmlyNnlYtezBza2Yi4zX762LG06MxbNqlIAJhqHyjkvEEj5R7ANvewCrUQy9sqfuSPF/u+2+EPFqT3Sgn4suWaO/DiveFvHL/AL3jufft2XNepwW3O8LN7nH8qbAC/RD2xJTQN0qBKmlIBkbhRhAc1lXLJUhme4BGUHHz6HnClWaSjSGmlD8KoiendZlZOQcGoOnO3vjsOBnonVDVe0KejilSPosbV8rOFdcyaQrwywDtfsPZJfUaEDulvFPDW0VfUzxtHtNTBOEjWMRyISIS+U6sTYZyB1c3iwGo7fp6jo0t54rZDe0DX+exeenqLazw2GusDW01v4bH1vF6lm9ocC9/DI9LLTRQSSGphkiV1sVR2ACcS5uqHM3W5DJrzGAJCGpvbpENxzHAbt//ADY9NPU+vw/uG+uwo7Np6qCtkrpYjwpzMHVQ/GSOIZqdnTvdEgIAFiGqTfUm7DtqRjUUHfcFpWLixAzCN2iDjxZgSL6ZlTty4C4sVSdRUQkeaBvrsc+7A+qacE6+BOt7WPh9dLYUN1p56NIlNPM6pRUqzxIt2SUmRSwX8JwgXMFubBL6AYC7E3WeGePpNLIWRaQaUUNSp4UFOjjjsCyAOjL1Tpa454B/raeo49PeeK93t3BvJ7e7Yv8AR6n1+H9w312Pa71RTezJ8nBHADej1Pr8P7hvrsTo9T6/D+4b67BLEwGPfZBxTDZsPEkRh0pLBYyhvw5tbmRtOelsTFv7I772Q/rafNz49wDRuRDU+ltDlmhC9FhsDA5IHDSwJE4ufPYewMDNpbQpIqsvLVUQqQQrWp5mJZLFcwScq0igCxILKOVhhj3D+9dB+qQfNphU393ZSmppp46idW6R0mngXhlemyNZCvUzsGZjdCxFmY2wHSnraKetWQVNC1WSqKWppQ2ZQclg84XiWJynvrctMOPAqvXoPi7/APYwk7j7uirp1mnqagydKM1XAeHl6ZA9iG6hdVXJGAisBlRNMaQcAu7vQVPRKe00IHBjsDA5Nsq9vH1wQ4FV69B8Xf8A7GA1ZMy7IhKsyjJSrIy98sTNCszAjlaIub9lr4o7tRSQ1aIFZFd9oNIpXKCgqAYH5eJzlParm2moAxtiGptFeaE92jt3Bxrf3fBDgVXr0Hxd/wDsY921yi93j/rjjvJAXRFEDS90Rjbh9UIysfCOupXMotyvfxYDrwKr16D4u/8A2MLW9MU4lizSQnub8oXGmaK/446/08+DNXsx5Km7R3AeNklutkSOzlV1zB3e4awsUIF7jFLe/wANF7lJ8qLAKFck3Al68XeG/cn8Qv8AjvbftHiOZt3q3nk2fGkk8yESSCJBHSyOxdgxAsKj804XdoeBl9o39Di/6NFKDQwytotPVwysb2CrmMZJHM9+NBgFHbG06J53FRT1PGqCpdGo65DKSciXj6YMwuMqi1tLDlbDtsLfOSoqOigtFKIjKFqKGaIlAQubr1FzqbX8xwB3xdJaqsq0Tiel6URzrdgDHM1TNYCwYiJlv4gTqNcGNmOJ94ZpUKskGz44wyEMvd34q3IPMrci3ZbxjAHIoanpUndob8GPXgPyzS9nH9nF/gVXr0HxeT/sY9i9WSe4R/LmwEXdaH03M/RI/U4fi8JfDcQ3bPbwmXtve2At7QhqeLTXmhvxGt3B9O5yf7+umCHAqvXoPi7/APYxNpeGpfdG+bkxWrKAyVUb8Ejhk3kPCsy5WyhSCZQQ5XTqgjNe+mAs8Cq9eg+Lv/2MDN5oanodTmmhI4EtwIHBIyNex45sbdtjjhBseUJmMJDFYlmUGPPMVbNKxObKwbQDMwJBcEajFnaFGYtmVSlQvcahgotZQ4kYKLaaAgaaaaYBWqo5vXIu38S/53+97X9h8YylN1IpzLLlkhHUj5wudM01vxw1t+3zYrVOC253hZvc4/lTYBT3zrKaKtaOoo4Kmo6OaqRxRI1oow1yzS1anRYzp7AGptihsyqoJGpCdn08CVjFaaV6GLKzqbAdyq2dCWIAuBqffxz9ElJH27wYELS1GzTTJbkvGeRWdzY2RULEm3Zhn3a9CgxNSGrquOtFc00SR8ONWJLcR7li73ItytlXz4Bh29DU9GlvNCRkNwIHH8ePghwKr16D4u//AGMe7xepZvaHArf6V2pJaeOGWR6mGWJGRCyq5ACrIR4MNmPWayjKbkaXApwKr16D4u//AGMfL0lSRYy05HOxp3PLUfj/AB4C7D2nUvWCORJwidN4jPEyxn7oTooVyoD2gJtlPIm9yDZuwAtaSpF7S04ubm1O4ufGe788fXR6r16D4u//AGMEsTALtbDU8envNDe727g+nV931wQ4FV69B8Xf/sY9rvVFN7MnycEcAN4FV69B8Xf/ALGJwKr16D4u/wD2MEsTAY99kHHMNmw8WSNh0pLBImQ34c2tzK2nPS3v4mLf2R33sh/W0+bnx7gGnchan0tocrQ5eiw2ur3tw0tezc8U9/KcGKI1lPHUoZljREjdrSS9VSQ0yKLnqgk6FrduDe4f3roP1SD5tMKW+E8lbtQ7KkkMMD0bTR2OUyz36hLWzFUsWyqRcxkm40wBLcKkAgd6KCKnjaRlZWRhmaIlGYBZnW2YMtwdcviAwzFaryoPgyfSwobnV70+1KjZaMZKWnp43Qtq0TWjHDLdoYEsAeXZpjQDgF3d+OpNJT2MGUwR6FXOmRefW8WL0VJUL3vRhoBojjReQ77kLm3s4FTRsdmUYQMTnoCcoJOUTUxc6dgUMT5gb4ahgF7bC1NortB4aO3Vfnf22L+Wq8qD4Mn0se7a5Re7x/1xx3jzFFRYGmzG50VlGXykZ1D37ATa+ptYYDrlqvKg+DJ9LCzvWKjixXMF+FJbqyeOP87x2/jgq2yn4qLlciMxCOViDljiAZutfNxJGBRrAXW2K+93hovcpPlRYBRrxNwZdYrZG7Hvazfnc+9/j5sOu8gYUk3TGpujZDxsySEZe3k17+K2t7W1thT2h4GX2jf0OG70QI6ZtnVArXKU5WzstywNxkKgA3bPlsO3AJOyd9Nm0tM1PC0CRDNngNLVM5BXM7SK92ZcnNmuLC3IYZ9y9hRwU4bZwpVhm7rmUTNnvoDd3Lacrdmug1xn2yK9jvBO4NUxelAlK0eSQFuGFDRSK2RMgTrG3ZfDH6BjVIpChVTRK0nR3J7oe6NcCxIZL5iTZbHlmucoN0S1PS5OtBfgx/gvyzS/nezi/lqvKg+BJ9LEj9WSe4R/LmwoySyBZaXh1HGbaSzL3KUoYekxTF+MF4YXhBtCwOhFr6YA/tBani012gvxGt1X9bk/O8WCGWq8qD4Mn0sTaXhqX3Rvm5MU6qCdq2IlbwIGdWDkAHIUsy26zEuxGtgF5AnULeWq8qD4Mn0sDN51qehVV2gtwJb2V72yN+divBs6XJmMTglYlmAK55WDFpm0NmBFlBJuQWGmmLW0KQx7MqlK5e41DBRayKwkZU00FlIFhoLaaYBWqBP2mH4L+b87238PPgnuktRxZbGC/Div1ZPHL+d47+9bFepwW3O8LN7nH8qbAXxsiXjmoy03GMYiMmR82QHNkvm5Ztf2eLFrLVeVB8F/pYDJNMlSzEVDRCWV+T2ASMjIAe+ViUKcxmD27Md9oUUvCjRQ/Gll4krRu8YXQswMiDRQAsS5uwL2jAfe31qejS3aC2Q36r/SxfyVXlQfAk+lipV1Dvs9mkUrJwiJAQV666NYEDqkgkG2oIOK2/1Y3RJYEjmaSohljiaNGZRJYBVZk8GWLaM1l6rXItqBTJVeVB8F/pY9y1XlQfBk+lggMe4AdlqvKg+DJ9LEy1XlQfBk+lgjiYBerVqePT3aC93t1X8n22CGWq8qD4Mn0sSu9UU3syfJwRwA7LVeVB8GT6WJlqvKg+DJ9LBHEwGP/ZBib0th4piK9KS2QMDfhzeUSLc8TFr7I772Q/rafNz49wCnsH7Ibo1LBT9Az8GFIs3SMubhqFzW4Rte17XOPjbHo8QVQXj7JDlDmjbpTI6HTVJEiDodB3pHLExMB9bH9HqClVlp9kKmc5nPSSWdvKd2iLO3nYk64IfbM/o3+Z/s48xMBX2b9kbwoY4vS/Nw0VL9ItfIAt7cHS9sWftmv0b/ADP9nExMBWrfsjuIE/y+2V1f1Re+U3t4HFn7Zn9G/wAz/ZxMTAT7Zr9G/wAz/ZwK2t6PnHdG6Dlyqy24975ihv4IeT/HExMANqPRjzIy9EtmUrfjcrjnbh+zgtt/0e4q2nkp59mExyABrVVjoQwIPB0IIB97ExMAtN6IFNZiKWsWaTMJakbQtPKr2BSQ9HysllWwyi1vOcNmy/sho6aFIYdlhI41CooqeQHnMNye0k8zjzEwH0v2R1pmk9L++RUt0jyS7Xvwfz/4Ys/bM/o3+Z/s4mJgK1T9kdneJvS+3DYtbpHO6slvA6d9f3sWftmv0b/M/wBnExMBPtmv0b/M/wBnFXav2RfGgli9L8vEjaPN0i9s6lb24Iva+PMTACpPRtv/AOH/APu9n/b9jFvY/o+dHd26DmzKq249rZC5v4I+X/DExMAV+2Z/Rv8AM/2cT7Zn9G/zP9nExMBW2j9kdxYnj9L8uYWv0i9r+bg4s/bM/o3+Z/s4mJgJ9s1+jf5n+zifbNfo3+Z/s4mJgJ9s1+jf5n+zifbNfo3+Z/s4mJgK0/2R2aSN/S+3DzadI55hbnwdMWftmv0b/M/2cTEwE+2a/Rv8z/ZxPtmv0b/M/wBnExMAqeiP6L/prTJB0Tg5JhLm43EvlV1y24a27+979mJiYm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xQTEBIUEhQWFhQXGSAaGBgXGB8gHxwgICEbIBwfIx8hICoiHCAmIBobJzEnJSktLy8uHB8zODMsNyktLiwBCgoKBQUFDgUFDisZExkrKysrKysrKysrKysrKysrKysrKysrKysrKysrKysrKysrKysrKysrKysrKysrKysrK//AABEIALkBEAMBIgACEQEDEQH/xAAcAAACAwEBAQEAAAAAAAAAAAAABwQFBgMCAQj/xABREAACAQMCAwQECQkFBQQLAAABAgMABBEFEgYhMQcTIkEUMlFxCDU2YXJzgZGyFSM0QlJ0obGzFjNUk8Jig8HD0iUmxNEkRVNjgpKUtNPU4f/EABQBAQAAAAAAAAAAAAAAAAAAAAD/xAAUEQEAAAAAAAAAAAAAAAAAAAAA/9oADAMBAAIRAxEAPwB3TzKis7HCqCWJ8gOZP3Vn5OO9OXG68hGemWxWjpMdvH6fo31jfjhoGtpWuW9yXFvKkhTG7aemc4+/B+6rGiig+M2ASegqv0bXbe6VmtpklVThihzg+ypl3/dv9E/ypRfBr/RLz65fw0DQ0/XraeWSGGZHliyJEU5K4ODkeXPlQNftjdG1EyekDrFnxeru6fROaVPZD8f639OT+s1ebX5cTfQ/8MlA6qrdZ1+2tNnpM8cO/O3e2M4xnHuyPvqypJ/CY/u9P+lL/KOgZUnHWnL615CPe2KttQ1WGCHvppFSLl42OB4sAc/nyKV3wkf0C1+v/wBD1a9r3ycf6MH446DTDjrT8Z9Lhx7d3L76tdJ1WG5j7y3kWWPJG5DkZHUVhNN+SJ/cJPwPXz4P/wATj65/9NAyao73jCxilaGW6iSVThkLeIcs9PcavKTXC2j+h8WXZuNuLlJZLdyBhjJIrYU+TACRfbgHyNAwpOPNOX1ryEe9sVolOQD7aReosdW4qSMYa3szz5nGIzljjOMmQheXkB1xT1oCiiigz8nG1gruhu4d6Ehl3cwQcEEeWDXj+3enbtvpkO72buf3Uu+xz481v6x/6r180/5b3H0P+RHQMqDjOweRIluojI5AVd3NiTgAD5zV9SU7SPlZpH0Yf60tOugKKKga9HK1pcLbnEzROIjy5OVOw8+XrY60ES/4ssoXaOW6iV1GWUsMr78dOnnVhpuoxXEYkgkSRD0ZGBH8Kx3ZDwlLp9lJHcoomeUsxVt25cKF5/8AzcqwfYvIYde1K2j8MP53wfVy7U+4Ow+2ge9QNY1mC1QPcypEhbaGc4BOCce/AP3VPpUfCP8AiuD96X+nNQXvEPFNtIm631hbY7SFwsTIWPME74yT7lYcqVlz2pat3aW4kjEiykNeBEKOpOF6p3aoM53ADkF6YOdn2s/Jm391v+EVZX/yRH7gn4FoJfDfE0Eaq9zrC3LbMMNsSxhuRJXZGG5YI5t5nl0xrdG1u3ulZraZJVU4JQ5APXH3ViOx75Ox+6b8b1UfBt/QLr6//QtB54yvZm4os7X0i4S3kjXfHFPJGD/e8/AwweQ5/NVP20aMkN7pKq87B3YEyXEshHji9Uu5Kdf1ceXsre6xwNJNrltqIlQJEoUoQdxxv8+n638KO0XgaTUbixljlRBbMWIYE7ssh5Y6ep/GgzXbTbPYWMMtpc3kbtOEJN5O3hKSHGGkI6qKaOgOWtLZmJLGJCSTkklRkk+ZrOdqPBz6paRwRyLGUlEhLAkYCuuOX0q1Gl2xighjJBKIqkjz2gD/AIUHjWYXeCQRyGJseuFDY9ow3LmOX20l+wHR+/tbrM9xGglAMcMmwN4cgllHeA/RdemDkZBeUyZVh7QRSw4L4D1PTI5I7e5tCJGDN3kUhOQMcsMKDTWXZzp8UkkixOWk5uWmlbeSc5bLncc88n21Z6bwrZwS99DbxrLjHeYy3THrHJHLl7qqPRda/wARp/8AkS//AJKm6PBqYmU3U1o0PPcIopFbocYLOR1x5UGjpJ/CY/u9P+lL/KOnZWC7VuA5NVW2EcqR90XJ3gnO7bjGPo0Gf+Ej+gWv1/8AoerXte+Tj/Rg/HHXrj/gu+1SCOKSS1jCPvBQSEnkRjn76k8U8L397YNZu9qikIN6iQnwFSOR5c9tBE035In9wk/A9fPg/wDxOPrn/wBNTLfhe/TSzp++1Kdy0O/Em7DAjOOmedWfZtws+m2It5HWRt7NuUEDnj2+6g1VZ7j3U47XT57iRFcxANGGAP5zI7sjPQh9pyOYxy51oaw/anwbPqkMMMU0cUaOZG3qSS2Cq4x0ADN99Ao+BtTutO0q81GKGMtLIsYllbyBOdqBcnxMcksB4RyO3BYuowySaC9+91dekNaiYFJ3jVGKg4VIiqkAk+sGPPr0q24k4C77RotOgdI9mzxlTglebHGScscnqetc5OF786X+T99rs7gQ78SbsAAZx0zyoOvYxfSzaPDJNI8shaTLyMWY4dgOZJPStxWa7POG30+wjtndXZGY7lBAO5ifP31paBMdjnx5rf1j/wBZ6+ad8t7j6H/IjrQcNcDXljfXt1DLbv6S7Ha4cbQXLDmOp5120jgW4XW21OaWHxrgxxhuXgCDBP0QaDI9qMAfijS0JYBkhBKMVbnNL0ZSGU/ODmvHbi0un+heiXV5H3ve783c7Z291t9aQ4xubp7a2XGXAc91q1pfwyxL6OqAJIG8RR3fqOgO4CoPaHwBe6r6P3kttF3O/GwOc79mc59mwffQM+uF9dpDFJLIdscal3bBOFUEscDmcAHpXeo2pWSTwywyDKSoyMM4yrAg8x05GgyCaXb6qXurbUr8Rk7NtvcPHGCoGcKV5eRPzmlv2NQbOI79NzNtWddznLNiVBlj5k+Z9tb3hHgu90xZorW4glgdi6CdHDKSAB6rYPIc8AZ68ulWHAPAK6e888kvf3U5Jkl2BAMncwVQSBluZPny5DFBs6VHwj/iuD96X+nNTXrHdqPB76paRwRyLGUlEhLAkYCuuOX0v4UGW7Wfkzb+63/CKsr/AOSI/cE/Ate+JuDb6806OyeS1RE2eNRISdgwOR5c6vLnhd20UafvXf6OsO/B25CgZx1xyoKDse+Tqe6b8T1U/Bt/QLr6/wD0LWh4V4Xv7KwWzR7V1G/xMJAfGSTyHLlmpHZbwXJpdvNFJIkheTeCoIx4QMc/dQbWiudwW2NsAL4O0MSATjlkgEgZ8wD7qXXFvH97p8ttFPa2zNcEqhjuHIGCo8WYRj1x0z50DJopa8cdoN7pawtcWlswlLBe6uHONuM53Qr7RTB0y672CKQjBdFfHs3AHH8aCTRRS30jtCurvUryyt7WDdbNIC8s7qGCSbM+GJsE5Bx7+dAyKKXlh2gz/lpNLntolcglpI5mYD80ZRjdGpPQDyph0BRRRQFFYTjnjySxvrO0igSRrnAVnkKhSz7BnCty5j/yqHxvx5e6ZHHJcWtswkYqO6uJCcgZ57oV5UDHorxC+VU+0A17oCilzw7x9d311eW9ta24Ns5UtLO67huZQRtib9muGgdot5d6hc2MVpbiW3372e4cIe7cRtgiEk82GMgcqBm0UtH7Qb0aqumeiW3fkZ3ekP3f92ZOvc7vVH7PX76ktx7cxatb6dcW0IaYA74pmYAEN+1GpJ8P8aBhUUVXcRakbazubgLuMMTybScZ2qTjPlnFBY0VgeEOL7/ULYXEFraKhYriS5kDZXryWAj+Nd+zDjxtVS4ZoRD3TKMB92dwJ9gx0oNvRS30jtCurvUryyt7WDdbNIC8s7qGCSbM+GJsE5Bx7+dfNH7SZn1kaZNbRo2WVpI5WYDbG0nIFFJ6Y54oGTRRXC+aQRsYVRpMeESMVUn5yFYj7AaDvRS2sOP72XU5tOW1thPEpZmNw+w4Cnke53frDqo86Y0Rbau4ANgZAORnzwSBkfZQe6KKKAopYa72k3VrqKWMtpCpkYCOVp2CMGOFY4jJXnyIxyPzc61hudU/9hY//VS//r0GjopY8G9pV1qF61vDZxGONvzs6zMUCg43LmMFi2DtHLPngAkM6gz2sca2VrcLbTSsJ2AZY1ilckHOMbEbPQ8vmpSdtevxT3elvCJD3bMSJIZY8+KIgDfGC3T9UHHs6VbcVfLHT/q1/lNXzt4/T9G+sb8cNBG4yvbe/mtpdVmNraRE4hW3uiXY9QZWgQDIUdBkAH3h1WUiNHG0eO7KgpgYG0gbcDy5Y5UrvhH/ABZb/vK/05aY3Dn6Ha/Ux/hWgsaQnAGqx2/EmsPLv2l51HdxSSHPfg9I1YgcupGKfdIns6vo4OItclmcJGnpBZm6AekLQQ7ziGBOLfTHZ0t0XLu0MgKgwd2CUKbwC7KM7f1h7abEXaJYNH3qyTNFgneLS4K4GcncIsYGDn3Gl/xroR/JGq6lOpW4uzEVRgQYohLCEQg9GwqlvYeXlV7wR8kT+7XP85qDccOcR219E0tpJ3kauULbWXxAKSMMAejD76taVXwcfiqf96f+nDTVoEt255g1HSr1xmGJ13BSNxKOHICkjPLz6Z64yMwO2riKHUPQLS27wyvIGHeRvEPH4F/vAvU+Y8PI86n9sKA69ooIBBeMEHz/ADy8q7fCUQei2ZwM96wz5+r/APwfdQN+BMIoPUACulcrT+7T6I/lXWgVPC/Dd9pmqX0q2xure5JYPFJGrKdzMAVkdc+sQefsOfKqLh2OXTeJZ3uIi7XqTOscBEjxh5BINyjB5bMZ6c+RODTzpJdmc7PxXq5ckkCdcn2LPEqj7FAH2UETTp5rviee8tofFa8mt5XEcrr3bRMVB5ZHXBIHNckZrUf2XvLviCLUJYDawQIoAkeN3kID9BGzBebeZ6AHnnApLj5cx/R/8K1OugKz/aD8U6h+7S/gatBWf7QfinUP3aX8DUGW7AviVfrZP+FY3sA12G2hvBL3vidMd3BLJ0DdTGjY+2tl2BfEq/Wyf8KoPg0/3F99OP8Ak1BTdnWuxxcQatMVmZXM+xUhkZyTMCoKhcoT08e0A8jith2fcITvqdzq19EIXkLdxCSCyhhjc2Oh2eH2nLchyqi7KvlPrPvuP/uFp3UBUe/vFhjaR921Rk7VZj9iqCx+wVIooEbwJqW3WNQ1G+gngDgiIejTtyJH7KEckRclsczy88Nbhni6zv8AvfQ5u97rbv8AA643btvrqM52t09lT9b/AEW4+qf8JpN/Bl/9Zf7j/n0Dxql4l4rtLBY2u5e6EhIXwO2SMZ9RTjqOtXVJf4S39xY/Tk/klBy7ddUtruxiaPve8ik5F7WdBtYYYb3RVHMKcZ57RV5qfHaPoDkmX0h7PDH0a427mQBj3hTb5nDbseeTUjt9+Jm+tj/419v/AJIj9wT8C0FF2J6xaWemEv33eSyM7lbadwAPCo3pGVIAXPXkWNM7hvia1v43ktJe8RG2sdjrg4Bx4lB6EVj+x75Ox+6b8b1UfBt/QLr6/wD0LQMLVeELO4nE80IaYAKJAzqwAzjBVhjqfvqJc8AafIVMkG8r6peWViPdl+XQdK09FBmbvgKwlG2WAyAHIDyysM+3BfrzrRW8KoiogwqgKo9gAwB91dKKAqhteDbKO5e5S3QTuzMz8zlmOWOCcZzz6cvKr6igh6vpcV1C8NwgkifG5TnBwQw6EHqAfsqmj4DsFTu1hIjwRsEsoXBzkbd+MHJz7zWlooK3QdBt7ONo7WIRIzbyoJPiIAJ5k+Sj7qsqKKCl1vhS0u5EkuIRJJGMI25gV555bSMc+eah3fAGnygCWAyAdA8srY92X5VpqKD4q4AA6DlX2iigKzbcC2HfSTCDbLIWZ3WSRSxY7myVYdTzx0rSUUFBY8F2UVwtzHABOucSF3ZualTzZjnwkjnV/RRQFcL6zSaJ4pV3RyKVdT5gjBHLn0rvRQV+iaLBaRdzbRiOPJO0EkZPXqTXDh/hq1sg4tIREHwWwSc4zjqT7TVvRQU+m8MWsFxLcwwqk8u7vHBOW3Nubqcc2GauKKKAooooPE0QdWVhlWBBHtB5Gqrh7he0su89EhWLvMb9pJztzt6k9Nx++riigKqeIOGrW9CC6hWUISVDEjGcZ6EewVbUUGbueBLGRdskLOvXa80rD7i+KtH0WA2vopjHo+wR93k42gYAznPQe2rCigzcHAlii7EhZU/ZWaUDn15B8VYaBw9bWSMlrEIlY7mAJOTjGeZPkKtKKDP8d8TLp1jLclQzLhUQnG5mOAPs5k/MDWKhtru40a41C8u5hI1vJPDFCxhSLEbmM+Ah38m8TEHIyDjNaXtX4ce/0yWKLJlUiRFGPEVz4eftBOPnxWW4W4jFzwzewsNk9paSwSRnkwCRMEbHUAgY5/rK1BD7KdOuL7SpZvTrqO67x41kMzuuAIyuUclSAc8xg8zzrR9k3G8t8s9teLtu7Y4kOAN/MgkgDCsCMEDl0I8wM72P69FY8PXFzN6kc78h1YlYwqj5ySB/GpHYTotxuvNRuV2elkNGOm4FmZ229QpJG3nzGfLBINysL21XskOjzPDI8bh48MjFSMsM8wc1uqW3b2JfyTJtKd1uTeCDuzvXbtOcAe3INBDj0wf2c9M7269I9EMu/wBMuPX2k5297t6+WMVK7A7ueXTZZLiSWQmdtjSuWO0Kg5FieW7d9uaj8O8LXGoaPYwz3CJZmOImKKM75AvPazsxxzC+qvUUx9H0uK1gjggQJFGMKo+8+8kkkk9SSaDvcoSjheRKkA/PjlSS7G4JLq41CDULi6eWAqFX0udSCGkWT1JBnBCjn05e2nlSn4lmtbjVmTTopn1OMYknt5RGiYKhhIxDKxAyp8DeS9R4Qi8B3cq8TX9t307QRxvsjkmkcDDRY9djz5nmefOnFSM7Mo5V4ovxO26URSbzkHJ3ReYRAfsRfdTzoFD20ahMmoaTHHNLGkrbZFjkdNwLxjntI8ifvrj22WhsLOCS0muo3abax9LuGyNrnGGkI6gV47bvjTRfrP8AmRVre1zg+fU7WGK3aNWSXeTISBjaw5YU88sKCj7QtMFtob3UEt0k4WIh/TLg82ZA3IyleYY+Va/syuHk0iyeRmd2jyzMSSTk9SeZqj4r0HUrzTWsu5tI8rGO89Jkb1Cp9X0cddvt860/BGkPaafbW8pUvEm1ihJXOT0JAPn7KC8pG9hsb363hvJ7qXuzHs/9LnXG7vM+pIM+qOvsp5V+fuwJ7pY79rRYZMGItHKWUv8A3uArjIU9eqkdOnWgfGnWKQxiNN5UZPjkeRuf+07Mx++pNZXgXjeLUVlUI0NxCds0LnJU9Mgj1lyCPI8ug5Z1VAuu2HjyTTooorYD0mfO1jg92AVG7aeRJJwM8uR9mKttF4Pcwo1/dXM9wR4ys8kSqeZ2qsLqOWcZOc48hyGd7ZuArnUGtprTaZIsqyMwHIkEMCeXI5zk+Y+eqXh/jPVtQvhp4litnhDGeaJFkJ2YU8mJTm5Hq+Z+ygu+0N7vSIo7yynkeFXCy29w5kXDZwQzkyetgesSMjyzW94a1pLy0guY/VlUNjOdp6MufMhgR9lJzjK51W8luNFxDMybZe9OI2kQbSDgttzk5OPn6CmvwHoBsNOtrVm3NGp3EdNzMXbHIcgWIHLpigvJj4W9xpL9iFub+C6a7nupGSRQp9LnXAIyfUkGftpzz+o3uNJ/4Nf6Le/Wr+E0EXscha9m1Fbqe6kWFkEY9LnXaCZQfVkGfVXrnpX3haFpuI76zknumtokconpc4wQ0YHiEm4+sep866fB6/SNX+nH+KevXBHyv1P6uT8UNB9upJLfiu0tYp7j0cqGMb3ErqSUkPPe7Z6D7qc1JjX/AJaWX1Y/BLTnoFL8IOW7igtJ7aaWKNGdZTFIy5L7NmdpGR4G69M/PUHXogvDEd9DcXPpBihJkF5OfEWRZPCZNuclhjHKmfxfe2sVlM19tNvtw6sM7s9FA82J6Y8+fLGaSnE1k/5Dmls4prfTWKERTzAlsyDDrGYmZVJIx+eXOM4I9YN7wboiT6PBcSyXTTNCWZvTLkZI3c8CUDy9lQvg+6lNPZXLTyySsJsAyOzEDYvIFicCpHAqX35Et+7e1EXcHAaOQtjxdSHAz9lVvwbf0C6+v/0LQS+JdKurbX4r/ZcXFk+N8cO5jGwTYD3S82XkG5A+fnjMvVtDklbVryGGSNJ9OaFYtuHnkKu3eGMeIMAVQBgGzuGB5siigSfA3CdwdGiWW3kDwX4uDbyAo0qKqggb8DzJGcAlcZFWXHVjdanf2cVnFdW8UW4XEzq8SbSVwFzjvCNrY2gg7xzxzDaooCl722JJLprW8MM8ssjKVEULuMKwJyygheXt60wqKDFdnOq7bOytHguo5UiCt3ltKqAqpJy7IFHTlz5nA862tFFBzud2x9vrbTt9+OX8aSPY0Z7CS+e+tL0PMUIYWsr7iDIX5qh82Hvp5UUCe4DsJzxLfXTW9xHBLG+x5YXQHLRYHiUYPI8vmpw0UUCm7YNIuJtS0h4YJZEjfLskbMFHeRnxEDA5A9fYabNFFAUUUUBSN7Eu+05bz0u0vU70x7MWkzZ295n1UOPWHWnlRQJDgDTbocS3Vybe5jt5TMQ8kMiAqzblB3AdcA4PmPmp30UUFdrerC2j3mOeTOQFgiaRs4J6KDjpjJwM450iOyG2u7HUZbi8s77bJC6FxbSudzOjZbCknO08+fMj31+iKKBJyXlweJlvls71bXZ3bN6LKSw7sj1dm4ePb5eXsp0wS7lVgCAwBwwIIzz5g8wfmNe6KDxMPC3uNJfsVlk0+C5S7tL1GkdWXFpM3IDB9VDinXRQKLsJ0m4hm1Np4JoRI0ZTvY2TcMzE43AZxkZ9mRUXRYZrXiXULqW1ujA6uqPHbSuGJMZGNqnIwp59Kc9FAmp4Jrnim0u47a6Fuq7Wkkt5EAISTruUY5kc/npy0UUCj+EFp93cR2UVrDNKm6RpFijZhkd2ELbQces+Pbz9ldePdQNzojWkFremYrEAps51HgZC3MpjkFNNeigW3B+tej6RBbS218JUhKMBZTkZ8XmEwetR+wDSZ7ezuVuIZYWM2QJEZSRsXmAwGRTRooPMsgUFmICgZJJwAB1JPlWM4n7TLOzlt03CbviRuhdGCYKjxHdyHi/gaxPaDeC+4kstOkYm2jKmSMZALlS/i8m8O0fMGYDBJrx242kaXujhERQXYEKoA9eH2CgcdlqcM2e5mjkx12OrYz0zg8uh+6pdJ7t6sUtorO+th3NzHMEV4wF5FXbngc8FfdhmBzmmloGoi5tbecY/Oxq/IEDmATyPPrQTmOBms3dcdWcaM8npCIvNmezuQo95MWBWlpTfCB1hhbW9jFzkuXGR5lVIwPZzcr5+VAxuHtft72HvrV+8j3Fd21l5jGeTAHz9lWdVPCejizsba2GPzcYBx0LdXPQZyxJzjnmragK5XVwkaM8jBEUFmZjgADmSSegrrSI+Ehrrd5bWSkhAvfOMcmJLKnPOeW1+Xzjr5AyZe0vTQJT6QWWLb3jxwyui7vVy6IVGeg59cjqK0Gk6xBcqWglWQDGdp5jcAy5HUZUgj2g1jb7h67h/KcVpBDJHe4KM7hREWQRuHGMsigBlCjzIrEcZSnS9c0YRM2I7eGGQjrIgdkYHGAx2jlnlkD2UD3qDrmsQ2kD3Fw+yJMbm2k43EKOSgk82A5Cp1Ybtt+Ir3/df1oqDQw8T2rWXpyyf+i7S3ebH6KSpO3bu6g+VdtH16C6thcwPvhO7DbWHqkhuTAHkQfKlrpfyLb93k/qPVr2PfJ2P3Tfjeg1/DXE9rfxvJaS94iNtY7GXBwDjxKD0NXFKH4Nv6BdfX/6FpvUGZv8Aj6wiumtHlc3CkAxpBM7c1DctiHPhOeVfE4+sTcRWxkkSeUgJHJbzoWySB68Y5ZB59ORpbcV2TWPFVtezK3o07qBIAMBjH3WCc8scmOeeM4BxXfj8/wDe3SfoRf1JqBkcS8a2Vg6Jdzd2zjco7t2yAcHmqkVfQyhlVl5hgCD8x5ikp8JSMs2lqOrGYD7e4p0WcOyNEznaoXPtwAKDtVFxPxfZ6f3Xpkvdd7u2eB2zt27vUU4xuXr7avaRnGKtrmvRWkHO2tMiWTaSoPWTPMdSioByyQeeOYB13F6iQtM5IjVC7Ha2QoG4+HG7OPLGfmqt4Z4qtb9Xa0l7xUIDHY64J5j1lGfsrAx8U6g2vPpfpEWxVz3vccz+aEnq78dWx1qm4DZtE1qexumC29zzhfxBSc/m8Z5DIJVuuGCjOBzB41F1PUI7eGSaZtscalnbBOAOpwASfsFSqzXaV8UX/wBQ/wDKgs9E16C7txcW774TnxbWHq8jyYA+Xsrhw1xRa36O9pL3iodrHY64OM48SjPL2VkOxX4gT3y/iaqb4Nn6Hd/XD8IoGLwzxdaX/e+iS953W3f4HXG7dt9dRn1W6eyrykl8G/19V+lD/OenbQZ/iHjOzsji6eSMZA3dxKUJIJADqhUnAPIHPI1YaNrMV1H3kO8pywXikjzkZBHeKpYEHqMil18I74qg/ek/pzUwOE/i+y/d4vwLQKLX7FouNLeR8BZijoefQRd3jmMZ3Iemeo91S+3n9P0b6xvxw0z+IuGba9VBcIS0Z3RurMrxt+0rKQQeh9mQOXIUn+2fSjFeaSvfzybnIzK4JXxRDwnaOfPzz0FBoPhIMPybbjz9JHL/AHcv/mK33Bdi8GnWcUnJ0hRWHPkQoyOfOon9ibdp457hprmSI5i7+QsqHnzCDC56cyD6q+ytLQFfn1biXU+I7m5iRGWyVjGJHcJ+aOEyQCRliX2gDPP58vfVbZ5IJY45O6d0ZVkxnYSCA2MjJGc9aynAHZ8um21zCJu9ecnMnd7cDbhRjcc4JY9fPy8woey6+fWIbi4vyzlZdiRq7pEo2qfUVsMQSfE2T89V/YtM35U1dCzFEcqisxIUCRwAMn2AVo+C+AbrTInit76Eq77z3loxOcAcsXA5YFS+BOAm0+5u7h7kTNcnLARbAp3Mxx+cbIy1Btq/PPwkLFxf20x9R4Ng69UZi3ljpIvn7a/Q1U/FHDVvfwdzdJuTO5SCQVbBAYEeeCevL5qCu1TjLu3uu6tpZ47THpDoV5EqGIQE/nGVTlhlccup5BX9q0fpeu6R3HjE0ULIRzG0yud3LPhC8yfYDW7l4DuwL5IdR2JeEF91sGYHaFcqwkUZcDB8PTGMEZq44e4LhtpIpSzSzxQrBG7nASNQBhVHIZ6knJyTzwcUGmqJqmmxXETQzoJImxuRuhwQw/iAfsqXXK6VyjCNlVyPCzLuAPkSoZcj5sj30CT4k0q3HEVhp6RCO0K7njRmCvne2GGemVHL3+2unaNYwafqOlpbwqIZiySQ7n2MCyDOA3JvGefuznpWovezy6l1KLUGvoe/iAVQLRtmAGHMekZ/WPnRxT2eXV/NbTT30Qa3OU2WjAE5U883BzzUdMUGz0TQbe0RktYliVjuYL0JxjP3VZVE0yKZUIuJI5Hz60cRjGOWBtLvz688/ZUugjahp8U8ZjnjSWM9VkUMOXTkRikX2o6Wmm6xpdxCqxW42DluIUxuS/I55bHXAHsPL2v2sv2hcGx6paiFn7t1YNHJt3bT0blkZBGRjPsPlQVfGOk+l61pC4ytuJp5ORwB+aEfP2mRRy9gJreVQcKcPPahjNP38rJHHvEfdjZECEXaGPPLOxOckufIAC/oPE0QZWU5wwIOCRyPzjmPspX9pui2mm6ZNNaWsSSMVQEbhjdkbsBhkgZxnoT9hadY7jzhC41KJ4DdRxQFlYL6OWcFf9vvgDk5PqjlgfPQYi54Nthw4LwBxd+jrP6RvPeFioJBbzTB249gHnzq77OdDs9R0y3uLm1iaXxKT4jzViu4ZbkTtBOPOrOTgy8OnegG+g7nuhDn0Nt+0ADr6RjOB7KlcD8J3OnwxW4u4pLdCxK+jFXO4k+v3xA5n9k8vvoNdGgUADOAMDJJP3nmftrOdpXxRf8A1D/yrS1WcS6T6XZ3Fvv2d6hTdjO3PnjIz94oMV2K/ECe+X8TVTfBs/Q7v64fhFafhngy8sbQWsN9AYxu5vZsW8RJPMXAHn7KjcFdn91pkckdvfQssjbj3loxOcY5YuByoMr8G/19V+lD/OenbWI7NuAPyUbom47/AL8of7rZt2d5/ttnO/5ulbegVXwjviqD96T+nNTA4T+L7L93i/AtVPaPwd+VLVLfvu52yiTds35wrrjG5f285z5VoNIsu5t4Yd27u41TdjGdqgZxk4zjpk0EuuE9pG5BdEYjoWUHHuz0rvS34g41vE12LTbcW6rIgIkljdiDtZjyWRQR4f40DIopX8W8Z6jp95YwSGzlW5cAlYZFKjeqnGZm5+KmhQFFFLztM42ubC6sILZYT6SSrGVWbadyKCNrr+1QMOill2icV6npdvHMzWUu+Tu9oglXHhZs578/s/xrxqvHl6NVs7GAWyi4hRy8kbttZlZjyEq8vDy/nQNCilRxNxxqVpqlpYE2Tm47v84IJQF7yRo/V785xtz1HWvXaRxtqWlLAzGym70sOUEq427f/fnOd38KBq0Use0Xi3U9LgilZrKXfJswIJVxyJznvz7KZFlKXijY9WUE4+cA0Haiilz2vceXGlmz9HSFu+7zd3qscbO7xja6/tnOc+VAxqKW/aBxLqemWguC9lKDII9ot5V6hjnPpB/Z/jW24av2uLK1ncAPLDHIwXOAXRWOMknGT5k0FlRRS77WuPJ9NNoltHC7zl897uIG3YByVl6l+pPlQMSilP2g8c6ppXoxkW0mWXO7bDKoUrt8O7vmGTk493SmnaXCyRpIhDK6hlKnIIIyCCORBB60HWiisF2ucaT6ZbwSW6RM0khU96GIxtJ5bWXnQb2il3xlxDqdhYNdl7KQDZ4Bbyj1iB19IPTPsqJqHF2pxaMNT3WRBSN+67iXPjZVxu7/AMt2enlQM+is72e67Jfabb3UwRZJN24RghRh3UYBJPRR59a0VAUUs4uNL6bXLnTofRUSIFleSKRyQAhwcSqP1v4UXHGl/Brdrp03osiTAMzxxSIQDv5DMrDPg/jQMyiiigKKKKAooooMzqnHFtBJcxuszG2CmZkiZlQMoZSSOXQ/wNKbizXxHxPZXfczFSiYjMZVyG7yPwqR4uuRjr05Uxtc4Fmml1Jo7tI479UWRGty5UIgQbW71evM8186xmpxbOMbFc52xKM+6KQUETtB1QX2v6XAqNB3TKd1yDHuywfkCM/qbR7WOKe9JjtrP/a2i/WD+pHTnoKPVeKIYLgW7LM8pj73bFGz+DdtJOOnP+YpN9sPEUc8mlXsKSmJGLAujIHwyN4WIwfVNNjWuGZpL4XdvcpE3o5tyrwGQFS+8nIlTByB/GlX2j6N6HNw9bb+87o7d+3bn85Hzxk4++g7dtvEgu4LC3EM0BlkEm+5QxqOW3GT1x3mWPQADrmtNxDwLd+n2GoWbQyPBGiNHISqkKCMqwB6hj5cuR59KifCQP8A2dbfvA/BJTO0T9Ft/qk/CKBNdqtpcpf6fqUqQiVJIo4rRJGeSUpIz8iIx1LAdOWR1JArl2wTy313p9rNCbFDvKzXLKVLNjlmMuoxtUdc5cZAHMye1KQ/2o0dcnaPRyBnkCZ3yce07R9w9levhLn83p/0pf5R0F9x3wrqOqxW1vKlvAscm6SVZWfPIrlU2AgHJOC3sGfOmVbQ7EVBzCqB9wxXSigq+JNfhsbdri4JEakAlVJOScDkKSnbrqyXlvp9zCkoiUuA0kTKH7wIVKkjB5Rn76b3HnDH5Rsnte97rcynfs3Y2nPTcvX30nu3HSvRbXRLffv7pJU3Yxux3AzjJx95oLDtm4rF1p1nGLeeLvpFk3TIUVcKeW48m9fqPIZpvcLWhhsLOIsrGOCNCyHKttRRlT5g4yD7Kwfwhz/2Sn7wn4ZK2nAnxVp37rD/AE0oLykLxfqIu+K7eMh2jtCvKNdzMUHetgbc+t4SOfJSQRmnFxdxBHYWc1zKeSDwj9pjyVftOPdzNLrsE4bdY5tRuMmW5JCbh4tucs+T+22PsUHnnkFd2ra/b6rYSJaLM01o/eSZhYbVAdXDE+p5n/4MVuux7WBc6Pan9aJe5b5inIeQ6rtP24zWI7E4le/1xHAKs+1gehBeYEe4ivvZ2/5I1u602ViIZzutyfM/qc/aVyp9rIBQOqk98JP9DtPrj+E04aT3wk/0O0+uP4TQXPbV8QP74vxLVTxF8ik+ot/6sVW3bX8QP74vxLVBcXy3fC8VlaB57lool2xIzBSjI7B3xsQhVPJmBPLA50Gx7F/iKy90n9WSr3iriAWUKymCefc4TbbpvYZDHJGR4fDjPtIqB2ZaTNaaVawXCbJUD7lyDjMjsOakg8iOhrUUCL7PNSFzxVdzCOSMPEx2SrtdeUQ5jJweVHaRqIt+KbKYxySBIkOyJdztzlGFGRk86m8MH/vlf/Vt/KKji0/98dO+rT/nUDN4V4hF7C0ogng2uU23CbGOApyBk+HxYz7QauqKKAooooCiiigKqtR4as537ye1glfGN0kSscDoMkZq1ooKOLg3T1ZWWytVZSCCIUBBHMEHHI1eUUUBVdqmhW1yVNxbwzFchTJGrYz1xkHHSrGigoP7E6d/gLT/ACE/6avY0CgKoAAGAB0AHQV6ooKzU+HbS4cPcW0EzgbQ0kasQMk4yR0yTy+c1D/sTp3+AtP8hP8Apq/ooCiiigKr9V0S2udvpMEU2zO3vUVtucZxkHGcD7hVhRQUH9idO/wFp/kJ/wBNXdvAqIqIoVFAVVUYCgDAAA6ADyrpRQQ9U0qC4UJcQxzKDuCyIGAPMZwR1wT99Vn9idO/wFp/kJ/01f0UFB/YnTv8Baf5Cf8ATXuLg3T1YMtlaqykEEQoCCOYIOORq8ooPEzEKxUbiASFzjJ8hnyzWF4n4Jn1URLfyxwxRsWEdsCzZIxzlcAH28ox1xzxmt7RQZ+04OtVIZ1edgQVNxI0u0jGCoclVIxyIAPM+2r6NAoAUAAdABgCvVFAUUUUFNecKWMsjSS2dvJI3NneFCx95IyaLPhOxidZIrO3R1OVZIUBB+YgZFXNFAUUUUBRRRQFFF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xQTEBIUEhQWFhQXGSAaGBgXGB8gHxwgICEbIBwfIx8hICoiHCAmIBobJzEnJSktLy8uHB8zODMsNyktLiwBCgoKBQUFDgUFDisZExkrKysrKysrKysrKysrKysrKysrKysrKysrKysrKysrKysrKysrKysrKysrKysrKysrK//AABEIALkBEAMBIgACEQEDEQH/xAAcAAACAwEBAQEAAAAAAAAAAAAABwQFBgMCAQj/xABREAACAQMCAwQECQkFBQQLAAABAgMABBEFEgYhMQcTIkEUMlFxCDU2YXJzgZGyFSM0QlJ0obGzFjNUk8Jig8HD0iUmxNEkRVNjgpKUtNPU4f/EABQBAQAAAAAAAAAAAAAAAAAAAAD/xAAUEQEAAAAAAAAAAAAAAAAAAAAA/9oADAMBAAIRAxEAPwB3TzKis7HCqCWJ8gOZP3Vn5OO9OXG68hGemWxWjpMdvH6fo31jfjhoGtpWuW9yXFvKkhTG7aemc4+/B+6rGiig+M2ASegqv0bXbe6VmtpklVThihzg+ypl3/dv9E/ypRfBr/RLz65fw0DQ0/XraeWSGGZHliyJEU5K4ODkeXPlQNftjdG1EyekDrFnxeru6fROaVPZD8f639OT+s1ebX5cTfQ/8MlA6qrdZ1+2tNnpM8cO/O3e2M4xnHuyPvqypJ/CY/u9P+lL/KOgZUnHWnL615CPe2KttQ1WGCHvppFSLl42OB4sAc/nyKV3wkf0C1+v/wBD1a9r3ycf6MH446DTDjrT8Z9Lhx7d3L76tdJ1WG5j7y3kWWPJG5DkZHUVhNN+SJ/cJPwPXz4P/wATj65/9NAyao73jCxilaGW6iSVThkLeIcs9PcavKTXC2j+h8WXZuNuLlJZLdyBhjJIrYU+TACRfbgHyNAwpOPNOX1ryEe9sVolOQD7aReosdW4qSMYa3szz5nGIzljjOMmQheXkB1xT1oCiiigz8nG1gruhu4d6Ehl3cwQcEEeWDXj+3enbtvpkO72buf3Uu+xz481v6x/6r180/5b3H0P+RHQMqDjOweRIluojI5AVd3NiTgAD5zV9SU7SPlZpH0Yf60tOugKKKga9HK1pcLbnEzROIjy5OVOw8+XrY60ES/4ssoXaOW6iV1GWUsMr78dOnnVhpuoxXEYkgkSRD0ZGBH8Kx3ZDwlLp9lJHcoomeUsxVt25cKF5/8AzcqwfYvIYde1K2j8MP53wfVy7U+4Ow+2ge9QNY1mC1QPcypEhbaGc4BOCce/AP3VPpUfCP8AiuD96X+nNQXvEPFNtIm631hbY7SFwsTIWPME74yT7lYcqVlz2pat3aW4kjEiykNeBEKOpOF6p3aoM53ADkF6YOdn2s/Jm391v+EVZX/yRH7gn4FoJfDfE0Eaq9zrC3LbMMNsSxhuRJXZGG5YI5t5nl0xrdG1u3ulZraZJVU4JQ5APXH3ViOx75Ox+6b8b1UfBt/QLr6//QtB54yvZm4os7X0i4S3kjXfHFPJGD/e8/AwweQ5/NVP20aMkN7pKq87B3YEyXEshHji9Uu5Kdf1ceXsre6xwNJNrltqIlQJEoUoQdxxv8+n638KO0XgaTUbixljlRBbMWIYE7ssh5Y6ep/GgzXbTbPYWMMtpc3kbtOEJN5O3hKSHGGkI6qKaOgOWtLZmJLGJCSTkklRkk+ZrOdqPBz6paRwRyLGUlEhLAkYCuuOX0q1Gl2xighjJBKIqkjz2gD/AIUHjWYXeCQRyGJseuFDY9ow3LmOX20l+wHR+/tbrM9xGglAMcMmwN4cgllHeA/RdemDkZBeUyZVh7QRSw4L4D1PTI5I7e5tCJGDN3kUhOQMcsMKDTWXZzp8UkkixOWk5uWmlbeSc5bLncc88n21Z6bwrZwS99DbxrLjHeYy3THrHJHLl7qqPRda/wARp/8AkS//AJKm6PBqYmU3U1o0PPcIopFbocYLOR1x5UGjpJ/CY/u9P+lL/KOnZWC7VuA5NVW2EcqR90XJ3gnO7bjGPo0Gf+Ej+gWv1/8AoerXte+Tj/Rg/HHXrj/gu+1SCOKSS1jCPvBQSEnkRjn76k8U8L397YNZu9qikIN6iQnwFSOR5c9tBE035In9wk/A9fPg/wDxOPrn/wBNTLfhe/TSzp++1Kdy0O/Em7DAjOOmedWfZtws+m2It5HWRt7NuUEDnj2+6g1VZ7j3U47XT57iRFcxANGGAP5zI7sjPQh9pyOYxy51oaw/anwbPqkMMMU0cUaOZG3qSS2Cq4x0ADN99Ao+BtTutO0q81GKGMtLIsYllbyBOdqBcnxMcksB4RyO3BYuowySaC9+91dekNaiYFJ3jVGKg4VIiqkAk+sGPPr0q24k4C77RotOgdI9mzxlTglebHGScscnqetc5OF786X+T99rs7gQ78SbsAAZx0zyoOvYxfSzaPDJNI8shaTLyMWY4dgOZJPStxWa7POG30+wjtndXZGY7lBAO5ifP31paBMdjnx5rf1j/wBZ6+ad8t7j6H/IjrQcNcDXljfXt1DLbv6S7Ha4cbQXLDmOp5120jgW4XW21OaWHxrgxxhuXgCDBP0QaDI9qMAfijS0JYBkhBKMVbnNL0ZSGU/ODmvHbi0un+heiXV5H3ve783c7Z291t9aQ4xubp7a2XGXAc91q1pfwyxL6OqAJIG8RR3fqOgO4CoPaHwBe6r6P3kttF3O/GwOc79mc59mwffQM+uF9dpDFJLIdscal3bBOFUEscDmcAHpXeo2pWSTwywyDKSoyMM4yrAg8x05GgyCaXb6qXurbUr8Rk7NtvcPHGCoGcKV5eRPzmlv2NQbOI79NzNtWddznLNiVBlj5k+Z9tb3hHgu90xZorW4glgdi6CdHDKSAB6rYPIc8AZ68ulWHAPAK6e888kvf3U5Jkl2BAMncwVQSBluZPny5DFBs6VHwj/iuD96X+nNTXrHdqPB76paRwRyLGUlEhLAkYCuuOX0v4UGW7Wfkzb+63/CKsr/AOSI/cE/Ate+JuDb6806OyeS1RE2eNRISdgwOR5c6vLnhd20UafvXf6OsO/B25CgZx1xyoKDse+Tqe6b8T1U/Bt/QLr6/wD0LWh4V4Xv7KwWzR7V1G/xMJAfGSTyHLlmpHZbwXJpdvNFJIkheTeCoIx4QMc/dQbWiudwW2NsAL4O0MSATjlkgEgZ8wD7qXXFvH97p8ttFPa2zNcEqhjuHIGCo8WYRj1x0z50DJopa8cdoN7pawtcWlswlLBe6uHONuM53Qr7RTB0y672CKQjBdFfHs3AHH8aCTRRS30jtCurvUryyt7WDdbNIC8s7qGCSbM+GJsE5Bx7+dAyKKXlh2gz/lpNLntolcglpI5mYD80ZRjdGpPQDyph0BRRRQFFYTjnjySxvrO0igSRrnAVnkKhSz7BnCty5j/yqHxvx5e6ZHHJcWtswkYqO6uJCcgZ57oV5UDHorxC+VU+0A17oCilzw7x9d311eW9ta24Ns5UtLO67huZQRtib9muGgdot5d6hc2MVpbiW3372e4cIe7cRtgiEk82GMgcqBm0UtH7Qb0aqumeiW3fkZ3ekP3f92ZOvc7vVH7PX76ktx7cxatb6dcW0IaYA74pmYAEN+1GpJ8P8aBhUUVXcRakbazubgLuMMTybScZ2qTjPlnFBY0VgeEOL7/ULYXEFraKhYriS5kDZXryWAj+Nd+zDjxtVS4ZoRD3TKMB92dwJ9gx0oNvRS30jtCurvUryyt7WDdbNIC8s7qGCSbM+GJsE5Bx7+dfNH7SZn1kaZNbRo2WVpI5WYDbG0nIFFJ6Y54oGTRRXC+aQRsYVRpMeESMVUn5yFYj7AaDvRS2sOP72XU5tOW1thPEpZmNw+w4Cnke53frDqo86Y0Rbau4ANgZAORnzwSBkfZQe6KKKAopYa72k3VrqKWMtpCpkYCOVp2CMGOFY4jJXnyIxyPzc61hudU/9hY//VS//r0GjopY8G9pV1qF61vDZxGONvzs6zMUCg43LmMFi2DtHLPngAkM6gz2sca2VrcLbTSsJ2AZY1ilckHOMbEbPQ8vmpSdtevxT3elvCJD3bMSJIZY8+KIgDfGC3T9UHHs6VbcVfLHT/q1/lNXzt4/T9G+sb8cNBG4yvbe/mtpdVmNraRE4hW3uiXY9QZWgQDIUdBkAH3h1WUiNHG0eO7KgpgYG0gbcDy5Y5UrvhH/ABZb/vK/05aY3Dn6Ha/Ux/hWgsaQnAGqx2/EmsPLv2l51HdxSSHPfg9I1YgcupGKfdIns6vo4OItclmcJGnpBZm6AekLQQ7ziGBOLfTHZ0t0XLu0MgKgwd2CUKbwC7KM7f1h7abEXaJYNH3qyTNFgneLS4K4GcncIsYGDn3Gl/xroR/JGq6lOpW4uzEVRgQYohLCEQg9GwqlvYeXlV7wR8kT+7XP85qDccOcR219E0tpJ3kauULbWXxAKSMMAejD76taVXwcfiqf96f+nDTVoEt255g1HSr1xmGJ13BSNxKOHICkjPLz6Z64yMwO2riKHUPQLS27wyvIGHeRvEPH4F/vAvU+Y8PI86n9sKA69ooIBBeMEHz/ADy8q7fCUQei2ZwM96wz5+r/APwfdQN+BMIoPUACulcrT+7T6I/lXWgVPC/Dd9pmqX0q2xure5JYPFJGrKdzMAVkdc+sQefsOfKqLh2OXTeJZ3uIi7XqTOscBEjxh5BINyjB5bMZ6c+RODTzpJdmc7PxXq5ckkCdcn2LPEqj7FAH2UETTp5rviee8tofFa8mt5XEcrr3bRMVB5ZHXBIHNckZrUf2XvLviCLUJYDawQIoAkeN3kID9BGzBebeZ6AHnnApLj5cx/R/8K1OugKz/aD8U6h+7S/gatBWf7QfinUP3aX8DUGW7AviVfrZP+FY3sA12G2hvBL3vidMd3BLJ0DdTGjY+2tl2BfEq/Wyf8KoPg0/3F99OP8Ak1BTdnWuxxcQatMVmZXM+xUhkZyTMCoKhcoT08e0A8jith2fcITvqdzq19EIXkLdxCSCyhhjc2Oh2eH2nLchyqi7KvlPrPvuP/uFp3UBUe/vFhjaR921Rk7VZj9iqCx+wVIooEbwJqW3WNQ1G+gngDgiIejTtyJH7KEckRclsczy88Nbhni6zv8AvfQ5u97rbv8AA643btvrqM52t09lT9b/AEW4+qf8JpN/Bl/9Zf7j/n0Dxql4l4rtLBY2u5e6EhIXwO2SMZ9RTjqOtXVJf4S39xY/Tk/klBy7ddUtruxiaPve8ik5F7WdBtYYYb3RVHMKcZ57RV5qfHaPoDkmX0h7PDH0a427mQBj3hTb5nDbseeTUjt9+Jm+tj/419v/AJIj9wT8C0FF2J6xaWemEv33eSyM7lbadwAPCo3pGVIAXPXkWNM7hvia1v43ktJe8RG2sdjrg4Bx4lB6EVj+x75Ox+6b8b1UfBt/QLr6/wD0LQMLVeELO4nE80IaYAKJAzqwAzjBVhjqfvqJc8AafIVMkG8r6peWViPdl+XQdK09FBmbvgKwlG2WAyAHIDyysM+3BfrzrRW8KoiogwqgKo9gAwB91dKKAqhteDbKO5e5S3QTuzMz8zlmOWOCcZzz6cvKr6igh6vpcV1C8NwgkifG5TnBwQw6EHqAfsqmj4DsFTu1hIjwRsEsoXBzkbd+MHJz7zWlooK3QdBt7ONo7WIRIzbyoJPiIAJ5k+Sj7qsqKKCl1vhS0u5EkuIRJJGMI25gV555bSMc+eah3fAGnygCWAyAdA8srY92X5VpqKD4q4AA6DlX2iigKzbcC2HfSTCDbLIWZ3WSRSxY7myVYdTzx0rSUUFBY8F2UVwtzHABOucSF3ZualTzZjnwkjnV/RRQFcL6zSaJ4pV3RyKVdT5gjBHLn0rvRQV+iaLBaRdzbRiOPJO0EkZPXqTXDh/hq1sg4tIREHwWwSc4zjqT7TVvRQU+m8MWsFxLcwwqk8u7vHBOW3Nubqcc2GauKKKAooooPE0QdWVhlWBBHtB5Gqrh7he0su89EhWLvMb9pJztzt6k9Nx++riigKqeIOGrW9CC6hWUISVDEjGcZ6EewVbUUGbueBLGRdskLOvXa80rD7i+KtH0WA2vopjHo+wR93k42gYAznPQe2rCigzcHAlii7EhZU/ZWaUDn15B8VYaBw9bWSMlrEIlY7mAJOTjGeZPkKtKKDP8d8TLp1jLclQzLhUQnG5mOAPs5k/MDWKhtru40a41C8u5hI1vJPDFCxhSLEbmM+Ah38m8TEHIyDjNaXtX4ce/0yWKLJlUiRFGPEVz4eftBOPnxWW4W4jFzwzewsNk9paSwSRnkwCRMEbHUAgY5/rK1BD7KdOuL7SpZvTrqO67x41kMzuuAIyuUclSAc8xg8zzrR9k3G8t8s9teLtu7Y4kOAN/MgkgDCsCMEDl0I8wM72P69FY8PXFzN6kc78h1YlYwqj5ySB/GpHYTotxuvNRuV2elkNGOm4FmZ229QpJG3nzGfLBINysL21XskOjzPDI8bh48MjFSMsM8wc1uqW3b2JfyTJtKd1uTeCDuzvXbtOcAe3INBDj0wf2c9M7269I9EMu/wBMuPX2k5297t6+WMVK7A7ueXTZZLiSWQmdtjSuWO0Kg5FieW7d9uaj8O8LXGoaPYwz3CJZmOImKKM75AvPazsxxzC+qvUUx9H0uK1gjggQJFGMKo+8+8kkkk9SSaDvcoSjheRKkA/PjlSS7G4JLq41CDULi6eWAqFX0udSCGkWT1JBnBCjn05e2nlSn4lmtbjVmTTopn1OMYknt5RGiYKhhIxDKxAyp8DeS9R4Qi8B3cq8TX9t307QRxvsjkmkcDDRY9djz5nmefOnFSM7Mo5V4ovxO26URSbzkHJ3ReYRAfsRfdTzoFD20ahMmoaTHHNLGkrbZFjkdNwLxjntI8ifvrj22WhsLOCS0muo3abax9LuGyNrnGGkI6gV47bvjTRfrP8AmRVre1zg+fU7WGK3aNWSXeTISBjaw5YU88sKCj7QtMFtob3UEt0k4WIh/TLg82ZA3IyleYY+Va/syuHk0iyeRmd2jyzMSSTk9SeZqj4r0HUrzTWsu5tI8rGO89Jkb1Cp9X0cddvt860/BGkPaafbW8pUvEm1ihJXOT0JAPn7KC8pG9hsb363hvJ7qXuzHs/9LnXG7vM+pIM+qOvsp5V+fuwJ7pY79rRYZMGItHKWUv8A3uArjIU9eqkdOnWgfGnWKQxiNN5UZPjkeRuf+07Mx++pNZXgXjeLUVlUI0NxCds0LnJU9Mgj1lyCPI8ug5Z1VAuu2HjyTTooorYD0mfO1jg92AVG7aeRJJwM8uR9mKttF4Pcwo1/dXM9wR4ys8kSqeZ2qsLqOWcZOc48hyGd7ZuArnUGtprTaZIsqyMwHIkEMCeXI5zk+Y+eqXh/jPVtQvhp4litnhDGeaJFkJ2YU8mJTm5Hq+Z+ygu+0N7vSIo7yynkeFXCy29w5kXDZwQzkyetgesSMjyzW94a1pLy0guY/VlUNjOdp6MufMhgR9lJzjK51W8luNFxDMybZe9OI2kQbSDgttzk5OPn6CmvwHoBsNOtrVm3NGp3EdNzMXbHIcgWIHLpigvJj4W9xpL9iFub+C6a7nupGSRQp9LnXAIyfUkGftpzz+o3uNJ/4Nf6Le/Wr+E0EXscha9m1Fbqe6kWFkEY9LnXaCZQfVkGfVXrnpX3haFpuI76zknumtokconpc4wQ0YHiEm4+sep866fB6/SNX+nH+KevXBHyv1P6uT8UNB9upJLfiu0tYp7j0cqGMb3ErqSUkPPe7Z6D7qc1JjX/AJaWX1Y/BLTnoFL8IOW7igtJ7aaWKNGdZTFIy5L7NmdpGR4G69M/PUHXogvDEd9DcXPpBihJkF5OfEWRZPCZNuclhjHKmfxfe2sVlM19tNvtw6sM7s9FA82J6Y8+fLGaSnE1k/5Dmls4prfTWKERTzAlsyDDrGYmZVJIx+eXOM4I9YN7wboiT6PBcSyXTTNCWZvTLkZI3c8CUDy9lQvg+6lNPZXLTyySsJsAyOzEDYvIFicCpHAqX35Et+7e1EXcHAaOQtjxdSHAz9lVvwbf0C6+v/0LQS+JdKurbX4r/ZcXFk+N8cO5jGwTYD3S82XkG5A+fnjMvVtDklbVryGGSNJ9OaFYtuHnkKu3eGMeIMAVQBgGzuGB5siigSfA3CdwdGiWW3kDwX4uDbyAo0qKqggb8DzJGcAlcZFWXHVjdanf2cVnFdW8UW4XEzq8SbSVwFzjvCNrY2gg7xzxzDaooCl722JJLprW8MM8ssjKVEULuMKwJyygheXt60wqKDFdnOq7bOytHguo5UiCt3ltKqAqpJy7IFHTlz5nA862tFFBzud2x9vrbTt9+OX8aSPY0Z7CS+e+tL0PMUIYWsr7iDIX5qh82Hvp5UUCe4DsJzxLfXTW9xHBLG+x5YXQHLRYHiUYPI8vmpw0UUCm7YNIuJtS0h4YJZEjfLskbMFHeRnxEDA5A9fYabNFFAUUUUBSN7Eu+05bz0u0vU70x7MWkzZ295n1UOPWHWnlRQJDgDTbocS3Vybe5jt5TMQ8kMiAqzblB3AdcA4PmPmp30UUFdrerC2j3mOeTOQFgiaRs4J6KDjpjJwM450iOyG2u7HUZbi8s77bJC6FxbSudzOjZbCknO08+fMj31+iKKBJyXlweJlvls71bXZ3bN6LKSw7sj1dm4ePb5eXsp0wS7lVgCAwBwwIIzz5g8wfmNe6KDxMPC3uNJfsVlk0+C5S7tL1GkdWXFpM3IDB9VDinXRQKLsJ0m4hm1Np4JoRI0ZTvY2TcMzE43AZxkZ9mRUXRYZrXiXULqW1ujA6uqPHbSuGJMZGNqnIwp59Kc9FAmp4Jrnim0u47a6Fuq7Wkkt5EAISTruUY5kc/npy0UUCj+EFp93cR2UVrDNKm6RpFijZhkd2ELbQces+Pbz9ldePdQNzojWkFremYrEAps51HgZC3MpjkFNNeigW3B+tej6RBbS218JUhKMBZTkZ8XmEwetR+wDSZ7ezuVuIZYWM2QJEZSRsXmAwGRTRooPMsgUFmICgZJJwAB1JPlWM4n7TLOzlt03CbviRuhdGCYKjxHdyHi/gaxPaDeC+4kstOkYm2jKmSMZALlS/i8m8O0fMGYDBJrx242kaXujhERQXYEKoA9eH2CgcdlqcM2e5mjkx12OrYz0zg8uh+6pdJ7t6sUtorO+th3NzHMEV4wF5FXbngc8FfdhmBzmmloGoi5tbecY/Oxq/IEDmATyPPrQTmOBms3dcdWcaM8npCIvNmezuQo95MWBWlpTfCB1hhbW9jFzkuXGR5lVIwPZzcr5+VAxuHtft72HvrV+8j3Fd21l5jGeTAHz9lWdVPCejizsba2GPzcYBx0LdXPQZyxJzjnmragK5XVwkaM8jBEUFmZjgADmSSegrrSI+Ehrrd5bWSkhAvfOMcmJLKnPOeW1+Xzjr5AyZe0vTQJT6QWWLb3jxwyui7vVy6IVGeg59cjqK0Gk6xBcqWglWQDGdp5jcAy5HUZUgj2g1jb7h67h/KcVpBDJHe4KM7hREWQRuHGMsigBlCjzIrEcZSnS9c0YRM2I7eGGQjrIgdkYHGAx2jlnlkD2UD3qDrmsQ2kD3Fw+yJMbm2k43EKOSgk82A5Cp1Ybtt+Ir3/df1oqDQw8T2rWXpyyf+i7S3ebH6KSpO3bu6g+VdtH16C6thcwPvhO7DbWHqkhuTAHkQfKlrpfyLb93k/qPVr2PfJ2P3Tfjeg1/DXE9rfxvJaS94iNtY7GXBwDjxKD0NXFKH4Nv6BdfX/6FpvUGZv8Aj6wiumtHlc3CkAxpBM7c1DctiHPhOeVfE4+sTcRWxkkSeUgJHJbzoWySB68Y5ZB59ORpbcV2TWPFVtezK3o07qBIAMBjH3WCc8scmOeeM4BxXfj8/wDe3SfoRf1JqBkcS8a2Vg6Jdzd2zjco7t2yAcHmqkVfQyhlVl5hgCD8x5ikp8JSMs2lqOrGYD7e4p0WcOyNEznaoXPtwAKDtVFxPxfZ6f3Xpkvdd7u2eB2zt27vUU4xuXr7avaRnGKtrmvRWkHO2tMiWTaSoPWTPMdSioByyQeeOYB13F6iQtM5IjVC7Ha2QoG4+HG7OPLGfmqt4Z4qtb9Xa0l7xUIDHY64J5j1lGfsrAx8U6g2vPpfpEWxVz3vccz+aEnq78dWx1qm4DZtE1qexumC29zzhfxBSc/m8Z5DIJVuuGCjOBzB41F1PUI7eGSaZtscalnbBOAOpwASfsFSqzXaV8UX/wBQ/wDKgs9E16C7txcW774TnxbWHq8jyYA+Xsrhw1xRa36O9pL3iodrHY64OM48SjPL2VkOxX4gT3y/iaqb4Nn6Hd/XD8IoGLwzxdaX/e+iS953W3f4HXG7dt9dRn1W6eyrykl8G/19V+lD/OenbQZ/iHjOzsji6eSMZA3dxKUJIJADqhUnAPIHPI1YaNrMV1H3kO8pywXikjzkZBHeKpYEHqMil18I74qg/ek/pzUwOE/i+y/d4vwLQKLX7FouNLeR8BZijoefQRd3jmMZ3Iemeo91S+3n9P0b6xvxw0z+IuGba9VBcIS0Z3RurMrxt+0rKQQeh9mQOXIUn+2fSjFeaSvfzybnIzK4JXxRDwnaOfPzz0FBoPhIMPybbjz9JHL/AHcv/mK33Bdi8GnWcUnJ0hRWHPkQoyOfOon9ibdp457hprmSI5i7+QsqHnzCDC56cyD6q+ytLQFfn1biXU+I7m5iRGWyVjGJHcJ+aOEyQCRliX2gDPP58vfVbZ5IJY45O6d0ZVkxnYSCA2MjJGc9aynAHZ8um21zCJu9ecnMnd7cDbhRjcc4JY9fPy8woey6+fWIbi4vyzlZdiRq7pEo2qfUVsMQSfE2T89V/YtM35U1dCzFEcqisxIUCRwAMn2AVo+C+AbrTInit76Eq77z3loxOcAcsXA5YFS+BOAm0+5u7h7kTNcnLARbAp3Mxx+cbIy1Btq/PPwkLFxf20x9R4Ng69UZi3ljpIvn7a/Q1U/FHDVvfwdzdJuTO5SCQVbBAYEeeCevL5qCu1TjLu3uu6tpZ47THpDoV5EqGIQE/nGVTlhlccup5BX9q0fpeu6R3HjE0ULIRzG0yud3LPhC8yfYDW7l4DuwL5IdR2JeEF91sGYHaFcqwkUZcDB8PTGMEZq44e4LhtpIpSzSzxQrBG7nASNQBhVHIZ6knJyTzwcUGmqJqmmxXETQzoJImxuRuhwQw/iAfsqXXK6VyjCNlVyPCzLuAPkSoZcj5sj30CT4k0q3HEVhp6RCO0K7njRmCvne2GGemVHL3+2unaNYwafqOlpbwqIZiySQ7n2MCyDOA3JvGefuznpWovezy6l1KLUGvoe/iAVQLRtmAGHMekZ/WPnRxT2eXV/NbTT30Qa3OU2WjAE5U883BzzUdMUGz0TQbe0RktYliVjuYL0JxjP3VZVE0yKZUIuJI5Hz60cRjGOWBtLvz688/ZUugjahp8U8ZjnjSWM9VkUMOXTkRikX2o6Wmm6xpdxCqxW42DluIUxuS/I55bHXAHsPL2v2sv2hcGx6paiFn7t1YNHJt3bT0blkZBGRjPsPlQVfGOk+l61pC4ytuJp5ORwB+aEfP2mRRy9gJreVQcKcPPahjNP38rJHHvEfdjZECEXaGPPLOxOckufIAC/oPE0QZWU5wwIOCRyPzjmPspX9pui2mm6ZNNaWsSSMVQEbhjdkbsBhkgZxnoT9hadY7jzhC41KJ4DdRxQFlYL6OWcFf9vvgDk5PqjlgfPQYi54Nthw4LwBxd+jrP6RvPeFioJBbzTB249gHnzq77OdDs9R0y3uLm1iaXxKT4jzViu4ZbkTtBOPOrOTgy8OnegG+g7nuhDn0Nt+0ADr6RjOB7KlcD8J3OnwxW4u4pLdCxK+jFXO4k+v3xA5n9k8vvoNdGgUADOAMDJJP3nmftrOdpXxRf8A1D/yrS1WcS6T6XZ3Fvv2d6hTdjO3PnjIz94oMV2K/ECe+X8TVTfBs/Q7v64fhFafhngy8sbQWsN9AYxu5vZsW8RJPMXAHn7KjcFdn91pkckdvfQssjbj3loxOcY5YuByoMr8G/19V+lD/OenbWI7NuAPyUbom47/AL8of7rZt2d5/ttnO/5ulbegVXwjviqD96T+nNTA4T+L7L93i/AtVPaPwd+VLVLfvu52yiTds35wrrjG5f285z5VoNIsu5t4Yd27u41TdjGdqgZxk4zjpk0EuuE9pG5BdEYjoWUHHuz0rvS34g41vE12LTbcW6rIgIkljdiDtZjyWRQR4f40DIopX8W8Z6jp95YwSGzlW5cAlYZFKjeqnGZm5+KmhQFFFLztM42ubC6sILZYT6SSrGVWbadyKCNrr+1QMOill2icV6npdvHMzWUu+Tu9oglXHhZs578/s/xrxqvHl6NVs7GAWyi4hRy8kbttZlZjyEq8vDy/nQNCilRxNxxqVpqlpYE2Tm47v84IJQF7yRo/V785xtz1HWvXaRxtqWlLAzGym70sOUEq427f/fnOd38KBq0Use0Xi3U9LgilZrKXfJswIJVxyJznvz7KZFlKXijY9WUE4+cA0Haiilz2vceXGlmz9HSFu+7zd3qscbO7xja6/tnOc+VAxqKW/aBxLqemWguC9lKDII9ot5V6hjnPpB/Z/jW24av2uLK1ncAPLDHIwXOAXRWOMknGT5k0FlRRS77WuPJ9NNoltHC7zl897uIG3YByVl6l+pPlQMSilP2g8c6ppXoxkW0mWXO7bDKoUrt8O7vmGTk493SmnaXCyRpIhDK6hlKnIIIyCCORBB60HWiisF2ucaT6ZbwSW6RM0khU96GIxtJ5bWXnQb2il3xlxDqdhYNdl7KQDZ4Bbyj1iB19IPTPsqJqHF2pxaMNT3WRBSN+67iXPjZVxu7/AMt2enlQM+is72e67Jfabb3UwRZJN24RghRh3UYBJPRR59a0VAUUs4uNL6bXLnTofRUSIFleSKRyQAhwcSqP1v4UXHGl/Brdrp03osiTAMzxxSIQDv5DMrDPg/jQMyiiigKKKKAooooMzqnHFtBJcxuszG2CmZkiZlQMoZSSOXQ/wNKbizXxHxPZXfczFSiYjMZVyG7yPwqR4uuRjr05Uxtc4Fmml1Jo7tI479UWRGty5UIgQbW71evM8186xmpxbOMbFc52xKM+6KQUETtB1QX2v6XAqNB3TKd1yDHuywfkCM/qbR7WOKe9JjtrP/a2i/WD+pHTnoKPVeKIYLgW7LM8pj73bFGz+DdtJOOnP+YpN9sPEUc8mlXsKSmJGLAujIHwyN4WIwfVNNjWuGZpL4XdvcpE3o5tyrwGQFS+8nIlTByB/GlX2j6N6HNw9bb+87o7d+3bn85Hzxk4++g7dtvEgu4LC3EM0BlkEm+5QxqOW3GT1x3mWPQADrmtNxDwLd+n2GoWbQyPBGiNHISqkKCMqwB6hj5cuR59KifCQP8A2dbfvA/BJTO0T9Ft/qk/CKBNdqtpcpf6fqUqQiVJIo4rRJGeSUpIz8iIx1LAdOWR1JArl2wTy313p9rNCbFDvKzXLKVLNjlmMuoxtUdc5cZAHMye1KQ/2o0dcnaPRyBnkCZ3yce07R9w9levhLn83p/0pf5R0F9x3wrqOqxW1vKlvAscm6SVZWfPIrlU2AgHJOC3sGfOmVbQ7EVBzCqB9wxXSigq+JNfhsbdri4JEakAlVJOScDkKSnbrqyXlvp9zCkoiUuA0kTKH7wIVKkjB5Rn76b3HnDH5Rsnte97rcynfs3Y2nPTcvX30nu3HSvRbXRLffv7pJU3Yxux3AzjJx95oLDtm4rF1p1nGLeeLvpFk3TIUVcKeW48m9fqPIZpvcLWhhsLOIsrGOCNCyHKttRRlT5g4yD7Kwfwhz/2Sn7wn4ZK2nAnxVp37rD/AE0oLykLxfqIu+K7eMh2jtCvKNdzMUHetgbc+t4SOfJSQRmnFxdxBHYWc1zKeSDwj9pjyVftOPdzNLrsE4bdY5tRuMmW5JCbh4tucs+T+22PsUHnnkFd2ra/b6rYSJaLM01o/eSZhYbVAdXDE+p5n/4MVuux7WBc6Pan9aJe5b5inIeQ6rtP24zWI7E4le/1xHAKs+1gehBeYEe4ivvZ2/5I1u602ViIZzutyfM/qc/aVyp9rIBQOqk98JP9DtPrj+E04aT3wk/0O0+uP4TQXPbV8QP74vxLVTxF8ik+ot/6sVW3bX8QP74vxLVBcXy3fC8VlaB57lool2xIzBSjI7B3xsQhVPJmBPLA50Gx7F/iKy90n9WSr3iriAWUKymCefc4TbbpvYZDHJGR4fDjPtIqB2ZaTNaaVawXCbJUD7lyDjMjsOakg8iOhrUUCL7PNSFzxVdzCOSMPEx2SrtdeUQ5jJweVHaRqIt+KbKYxySBIkOyJdztzlGFGRk86m8MH/vlf/Vt/KKji0/98dO+rT/nUDN4V4hF7C0ogng2uU23CbGOApyBk+HxYz7QauqKKAooooCiiigKqtR4as537ye1glfGN0kSscDoMkZq1ooKOLg3T1ZWWytVZSCCIUBBHMEHHI1eUUUBVdqmhW1yVNxbwzFchTJGrYz1xkHHSrGigoP7E6d/gLT/ACE/6avY0CgKoAAGAB0AHQV6ooKzU+HbS4cPcW0EzgbQ0kasQMk4yR0yTy+c1D/sTp3+AtP8hP8Apq/ooCiiigKr9V0S2udvpMEU2zO3vUVtucZxkHGcD7hVhRQUH9idO/wFp/kJ/wBNXdvAqIqIoVFAVVUYCgDAAA6ADyrpRQQ9U0qC4UJcQxzKDuCyIGAPMZwR1wT99Vn9idO/wFp/kJ/01f0UFB/YnTv8Baf5Cf8ATXuLg3T1YMtlaqykEEQoCCOYIOORq8ooPEzEKxUbiASFzjJ8hnyzWF4n4Jn1URLfyxwxRsWEdsCzZIxzlcAH28ox1xzxmt7RQZ+04OtVIZ1edgQVNxI0u0jGCoclVIxyIAPM+2r6NAoAUAAdABgCvVFAUUUUFNecKWMsjSS2dvJI3NneFCx95IyaLPhOxidZIrO3R1OVZIUBB+YgZFXNFAUUUUBRRRQFFF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AutoShape 8" descr="data:image/jpeg;base64,/9j/4AAQSkZJRgABAQAAAQABAAD/2wCEAAkGBxQTEhUUExQWFhUXGB4bGRgYGSAcHhsiIBwkIh8fIB8dHSggHyMlHxwdITEiJykrLi4uHyEzODQvNyktLisBCgoKBQUFDgUFDisZExkrKysrKysrKysrKysrKysrKysrKysrKysrKysrKysrKysrKysrKysrKysrKysrKysrK//AABEIALoBDwMBIgACEQEDEQH/xAAcAAACAgMBAQAAAAAAAAAAAAAFBgQHAQIDAAj/xABNEAACAQIEAgQGDQoGAQQDAAABAgMEEQAFEiETMQYUIkEHFTJRU2EWIzM1QlRxgZOUs9HTJDRScnN0kZKhsUNVsrTS1GIlRGPBZIOi/8QAFAEBAAAAAAAAAAAAAAAAAAAAAP/EABQRAQAAAAAAAAAAAAAAAAAAAAD/2gAMAwEAAhEDEQA/AHihytGpGnKyyScaW/5RMu3WGXaz2GleQ2GwFwNxwVYArM1LWbatlmqNwJCg2ZwdxZuW1/Vhg6JzAUnMXElRYXHp5POR/cYjJmWYb3igI7rMAfJi5+2HmWnH/wCtT8LACqijhZJgsNVGywSuGaeawKgW34lr9om3qxt1CJNIMFS40p2hUT76gnb90sEBcg940MbWwX48xy6UVRTjCBg2kggnh7nba5N7gAAG4FxYmb1pxBDwdJY6A17EBdPaO7r8gtfcja18As5atNKsgFPVcWOFZTH1ia7E8QaBeTZrxHnbZlPeQJNPl9OZeG0U9uHr4iz1Gjyitrl7k8trefHeauzHSuiKnD2UsdQAJ1LqG7MbadQ852sRhpWdbbsP4j78BWmXPBHSUDzR1ErT0olkcVMwN1EQPZD7kmW9ha2knYXIK1nUo20tFVXuAfb5e9C3PjWHk7kkDvvpBOOnQ3MJ1o6CNIlMfVISZC42OgDTpve4te/rHPe0qjzirdNTUyBhqALONQPFKXAsBbQNXMXHeb4CA70Ad00VXYLBm48ukabX342+5tt5j8uJ02SUz0jTxidbws63qJgR2SRccXmMSKTOKwhQ9MgN9zxVG3FK+c29rAl+cJa5uMtXTPBU8dUjHBOkAjnZw2+o35KRsCL/AMAqulViiEy1FyoJ/KJvN+0wa6GUYlrxFJJOyGnlfSaibylkiAPuncGYfPgNRsOGm/wV/thg6AOBma3I/NZvtYMAWmkpElKPDUWAlJKVUz24bxqL2kC3YS6rBiRbT5R043eahBYCKr7LlL8eUDUA1x7tfYoy3tzGGLMs0qFktFEsiXG5YLtw3Y76rHtqifK5NrLc6ZVmlU9QwmhWODQCra1LatT3BAY/B0b+e/O+wL9TlkcdbJGI6iROHERaomspLkED2zymB1ea0bXtjNF1VpUjeCqQuwCk1E/JkZhccS9wUKtbkWXnc2PR1FqusKWZhBDpFxufbbDcgc/WPlxwkrq4DaOBmuouCFsNtZ3kb12HqHPADJ6OFSL09SdU/C0rPUFlBkKB2PEsEIAkv3KeWI01DEhqmRJ5QkyKi9YnFgYEY/4l/KJ5+f5BhzyWokMKdYKCa3aCsCOexv6xY93yDC9JV1Cz1nVVicmTfWdgRSxFPhLcEgqd+ZB5A4CLPFTLpvT1YuVF+PPbtSmPvlH6N/Vrj/S20q+rIAeq1rXRnsss5tpRnI90sSQllHexA2wWGYV2txw4WUNJpLNpvYkxcjyItdtyDtY720pa3MQralhY65dJJUHTxfatlkt7mSLX207knmAzPsug8X100S1MbwxTaS084N1jJDAGTly5jmCMJXDPpaj6xN+Jh56YVNUaStEgiEHVKodkgsToXhnyr8uIDsO7bfZI1Dz4A10HoBNPOsjTuEhRlU1Ew3LOO5772A78GYIYb2alqySLjTPPYm9iLmS3mIsSCoc323heDSQCrqLkD2iPv/8AN8NclfWam0pEU1NYEgEgeTvxSNyL8hsbWFr4AJQRU8siIKasUOxAd5ZwLcJZNRvJdb8RV331BxsRjemyaIPXdmd+FKoResTbAwRMRtJe2pmbvPPB3o9V1JDdbESGylQjA2JHaGx5A8ue3f3DnkMq9Zr+0PzhO/8A/GiwCzWSQRHt0tVoEcrM3WJwLpw9Om8lrOrsQSQboRbYkEc1y+CNWdIqh1WJ5BaeoJcqD2FAk3bbkbXuPlBKsrqviEJHC0V28ogMbNEF34tuRmbcfAUbXx06P1VWXm60IlQlTFpYGw4aBgbHlr1kXudzuABcONBkFNIt9E6m19JqJ7gXIH+J6uWIcfR6Hrzx+3aBTowXrE3MyOCfdPMB/DDbx1/SH8RgJFKvjKTtD81j7/8A5ZMACalhWSVDTVTKhaxSecltKs2w4nM6AANrlh3b49DFTMZBwKrsEjaecjZVbukJIOq4NuVjbBBsxzCwJjhG6ghSCf8AEDHyzsSIWG2wc35G3pKzMCYCEgTtgzAMGFtEgI3YEgNwiCLFt76bWID6NaZ2UdVrV1FQC0s9rNI6XPtm1jHqI/RZTve2IvhQyiOmy6aaBp0kUpZhUTbXdQecluROGOOvrSBeOAG6X7V7XHbt7Z3H7u1zC74TJZDkTccrx9MPE0kW1611WseV729WAlZVlGWrSmoq6ejF5ptUs0Ue5NQ4F2YbnkOeA3QuXLahp0qafK1dat4IFWmjQyBbWNmLaidXIeb14JPSwVeXdWaqihYVLuSSpI0VTtYqWHO1scYOjFOsqyHMITbMXrrdn4agcO/E7reV3+bAHs96IUC007LQ0gIicgiCMEEKbEHTjam6K5asCySUdEoEYZmaCIAdncklf64lZ/nFOaWcCeEkwyWAkX9A+vEauq4ZqEwpVU6O8IUM5Rwp0jcqxsfkOA3o+jOVygtHR0TgMVJWCI2ZTYqezsQdiDuMd/Ybl3xCj+rx/wDHA/olFBRioDVkEnHqGm2cC2pVFt3JPkc/Xg946pvjEP0i/fgFboP0UoXy6jd6Kld2p4izNBGSxKC5JK3JJ78HPYbl3xCj+rx/8cD+gebwLltErTxAimiBBkUEHQNiL4O+O6b4xD9Iv34CA/Q7LwCfF9IfUKeLf+K2wv0OVZfVUM065dSxECZQDDEWBjLLe6ra91vt/HDc+d09jaogv3XkX78LGVcKloKiFqqncnjuCrge6FntYseRa3rwFZUmUU5jQmCG+kf4a+b5MHOg+Q0smYqj00Dp1aVtLRIRcSQgGxW1wCRf1nz4FUdXHw07aeSvwh5vlwe6B18S5krNLGB1WYXLgC/Eh25+o/wwEOOrhEis9BlYhavmpSvVFDBYwSray1r7b9m2OnQipp6uakVqHK5VnikeZYaRQ1MVPY1nU47XKxCnB32K03ZBr4CFrZauxC2PEBGj3Tuv5Xf5hhj6ILTUNHDS9bhk4QI16lXVdib21m3Pz4CDD0VoetVQFDSMFhhKoYI7XPFvbs2F7C59QxG6F0+V18CSDL6FHZA5jEcLlQSR3Le11IuQN/kwVps2g65VETw7wwgEyLYn231+sYXuiFClLVQBqmFo6ahMBkDqodnm12ALfBVRfuuw9dgbvYbl3xCj+rx/8cCMo6JUBqKwGipSFlQKDBGQoMEZIHZ23JPyk4ZPHdN8Yh+kX78B8mzenFRWkzxAGZLe2Lv7RGNt/PgJR6G5d8QpPq8f/HCZW1WWwLWvPldEFpFQ3iWGS5c2WNvawUe9rjcAG98P02cwFSFqYVYg2OtTY9xtq3t5sI+Z9GYKtKg1ddTGaeBIdcWlFGh9auymQ6m1Bb7gWFhbngNM3y/L5cvzMpQUsU1Kk8bFYY+yyxalZWCA8iCDsQQfNfCd4np/i8P0a/dh6ziGngy7NT1mF5alJ5WCutrmLSqqL3NgB6ySfkwmdcj9In8w+/AGvB70epJKqcSUtO6rDGQGiQgEu9yAV22A/hiO2d0DVAMWUUz0fVpJtQpoRKwjk0M6AkDRsTpIDG1x3AkfBzmEK1VQXljAMEY3dQD2385xyboXTrUqI69UouryRFRNHxFEkmpo1JQ9g3O5JYXsDgHWg6MZZNEksdDRskih1PV49wwuD5HmOBmU9F8v41fxKOk0RzLbVDHZF6vEx5rZRclj8pOGGhzCkijSKOaFUjUIq8RdgosBz8wwuSPTVIzWBqmJBO4QNrXvpYhcb72P9iMBw6PplFTPNCKPLwUkCxFY4m4wMavqUaByDbgX5E4ZPYbl3xCj+rx/8cInR6nSStlaWqgVYKuOUEdkSlaURDQWewW5a/Pybd+LI8d03xiH6RfvwEL2G5d8Qo/q8f8AxwHj6J0HjCROpUugU0bBeBHa5kkBNtNr2AF/UMMvjum+MQ/SL9+AsWb0/jGRuPFbqsYvxFtfiSbc8BN9huXfEKP6vH/xwmQ1OWmWr/8ATcuNPSpIzyIIWk7G1uCI7i5DWJNth58WB47pvjEP0i/fhXr8tpqkOKmppNTJLGJItKPokBAU3c307HvBIBsN7gDizHKieG2V0izmWmjVODGVPWUDodXD5KNWrb4O3MYhdMKagmySSrpqOngfUq3SJFZGWYI4DKoNtjvtcH5sFIuilNq4zVsBnWalkUhlC/kyBApGsntjXc321Dnp3hdMqWnpchkpo6iOV9asSrLdmaYOxCgkgC5sN7AczzwE/OK5aTJ5KpI4DKs7gGRAwOqrZTfkT2Se/uwNbpkrTPFEtG7eMo4FVUVmMBHacANvY/D5DBSSaiqcuko56lYiZpbkWLKVqmYbEEd1j6icHaLpHAhUNWwMo5gRFSfnDWG+/LAEM/yyEUtQRDGDwZPgL+gfVjjUrT09GJnihssa+UFUXIAF2I2FyLnf5DiPnvSqjamnAqEJMTgDf9E+rEPMszoKqh6tJUqoZE3HNStmU8u5lBt6sAT6ORLMjmaKkDq+kpEpOjYGzcRFYEgg2KjYg73wW8Vwehi/kX7sLeTZpRQSVEpq0aSokDuRcKNKBAFG9hZe8ncn5MFfZbRfGI/6/dgIPQLLoTltETFGSaaIklBc+1j1YO+K4PQxfyL92FXoP0npEy6jR50DLTxAg32IQXHLBv2XUXxiP+v3YCVWZdGEYx08LvbsqQqgnuu2k2HnNibcgeWFzL5RPS1ompIYpIDJESgDI1owdSMUU/Cty2I+YEq7pTTNG6x1ccbkEK5GrSfPp2vbADLsygp6OeKTMEqCUfR2BHa6m+y+UzMSxY7knfAIlHTpw07C+SvcPNg/0CpI2zJQY0I6rMbFQR7rD6vXhZpM0hEae2L5I7/Vg50HzunTMVd5VC9WlF/WZISB/Q/wwDrkknHr6uMRU/VaYqgIhGppCupl1aiOwLX7I3b1YZvFcHoYv5F+7CNU0OValeCpMD8cTMySyds3uwYFrWfv27hhq9ltF8Yj/r92Ai0lBCKyqvFHZYoDbQD3y3sAPVjtR1tBKISghInvwva7a7Ak2uvmViL89JtexwLp+k9J1uqPWIwGihCk3IuOL/a4wK6JR0lCY9GYqyCERyRlTpcqSVkUajoYA2NrhvNffAPniuD0MX8i/dgPk2WwmorQYo9pkt2F29oj9WJPsuovjEf9fuwJyjpRSCorCZ0AaVCOe/tEY83nBwDL4rg9DF/Iv3YTM+6U01N15jSRslLFC6nSo4rSsyqB2TZbgdr1k2ta7E/SuiIINQliLcz92Eefo9lTdbU1jFKmJI7NI7lNDag2p2bV2tJAPKxA8o4AnnFXDPl2bLwIklpkniYqosSItSsu1xcHl3EH5cJfVk/QX+UYa84rKKHL8zCVKSTVKTSMQCLs0WkKo3sAABzPfhN8aw+kX+OAbPBvRRtV1AaNCOBHzUH4b+rGZOlVPDmdVBMYerU8dyBT6n1kamtoUnQiDdiNjbfEPwe59Tx1U5eZFBhjAJ8+t/vGMHotlu58YsJJBMJpAF1Sie2q91IW1rAjAWZSUdNIiSJFEVdQynhgXBFxzHmOAuV0kCTZizxJpSZT7mGsBTRE2ABPnNgMSMv6RUMMUcQqUIjRUBJ3IUAC+3PbAvKuk9MJq8iojUtMpQsCR+bxC9ha4uD3jlgD2VNR1K64UidLAhhFYG4uLEqAdvNy78TfFcHoYv5F+7Cn0TrqSiSSMVsbxNIXRNJXh6t2UbnslrsBYWufmO+y6i+MR/1+7AT/ABXB6GL+RfuwGiy6HxjIOFHbqsZtoW3usnqxK9l1F8Yj/r92A8fSik8YSPx00mmjF/WJJDbl6xgGfxXB6GL+Rfuwqt0gpNFVKIYDFTLISLLxJeHsxVLbIHGgMTub7AWJN+y6i+MR/wBfuwnLlmWG6vVhotFSipyKipbU9279Jvp2Fr73O+A2i6YwahC1JCJ2mpY1AUFfyqMOGvpv2AHBHwtI5atoXTKvhqshkqUgSJi6qwAHZZZwrWYAXBtty2OO8WVZaDxGrVacS00ivawBpkCINPmK6tW++ra1hiD0ylo4ckkpKedZG1K3rZmmDsbd25O3cMAYznM5qfKA8Ehjc1bJrABIDVbA21AjkfNgJTdJKxnMJqpLeOeq69MerhaW7N9Fu4G9r4ORS09RRGmnjqyBUStqip5W3WpdgQwjZTuPXiMmSUYbWPGgY1HWr9Vf3bft/m1u89nyfVgCXRDNZqnJZZJ3MkmmoUsQASFLgX0gDkPNhlqc1jpaITy34ccaliouQLDe3fhYhqqaky+anhirdPDlN3pZr3cMSSeGANz6hiRmWYQVVCaaRK5UkiVWZKSa9rC9iYiO7nbAM+V5vHOZFS+qJgrgjkSoYbi6m6sDsTz3xPwl5JVU1M88iR1xadlZ70kwUaV0jSqwgDYbnme87Cxf2UxehrPqk/4eA18H/vZQ/usX2Ywfwj9COkkaZdRqYqolaeIErSzMDZByYIQR6xg37KovQ1n1Sf8ADwBmfVpOiwa2xYEgHzkAgn5Li/nHPCjkudyVNLXiV42aFpY+zG8TWCXGuOQkqTvbc3FvXiVmmexTRNHpzCLUPLipZ1dbG91PCPm8xB5YGLWwQQVVkrnlmVmklkpJQzkR6RfTCqKAoA2AHfzJOARKI+1p+qv9sMHg/P8A6mv7pN9rBhRpMyXhp2JvJH+DJ5v1cHOg+cImYq5jnI6tKLLBKx3kh+CEvbbnyG3nGAh1k0tZWU4nndh12viVbR2VY4wVABSx812v8x3wV8EWZTiWjpzM7QPlzTcNgtlYVBTYhQ1tI5EnngvTZVQpOswjzElZZplQ002kPMLSHaHVuLbE7W+W/To7Q0VHKksceYs0cJgQPTTEKhfXYWhF+0Sbm53t5rA10H59VfsoP7y46Ln0fHSnKuJJBIVuBYiNtLG4JtYkD13wvQ9IYzVVXtdYuuGFbrSzal913twzbnsSO71YxHPAKiCotmBeGN4xekls/EILs3tN9RIB2IHqwDvgLkv5zXftk/28eNPZVF6Gs+qT/h4E5R0ljFRWHhVXalQ7UsxI9ojG4Ee3Lke6xwDkTisJ/CHPDT1s8thJCitHTSU8kLrrk0IzFmtIoJAJW17d1xhybpTF6Gs+qT/h4AVSUs0BgqVzCoBjaPXJSS69JYN5SwLcgohBI+CL33uHs1zxqjLs5jcDVTLPFqG2ocHUpt3Hex+S/fYJl8NGfVlPFl2YrHFWa54pnd5KWVdTtGRcnhhVAAA7gAPlOEnxmv6E30Mn/HAOXg3v1qptz6vHb+d8LmXvW09PCzySJLNTSUrLUyVCETySkxuvtThnCCwAINu8WwS8HudpHVTkx1BvDGOzTysfLfmFQkDfnhm6SS09bweIuYKIZBKgSklFnXyWOqAk2uduW+4O2A5+DemqI560TccxAU4iMvEsxWK0pTi9rd9ybb7YMZbVpFLmUkjBUSZWZjyAFLESf4Y6r0piA9yrD6zRz7/wjwuw5pTzNmUUsNU0c0gVgKWa9jTRKb2S6na4vvyOAZo+k9OWjUsVMjhACOTsmtEYc0Zk7QDW7hz2wawgLFTXhLjMZOFIsvapJBrdE0Iz6acE6VtsLC4BIOGL2VRehrPqk/4eAO4Bxe+Un7rH9rJjHsqi9DWfVJ/w8B4+kkfjCRuFVW6tGLdVmv7pJ3cO9t+fLAOuEnMc5rqVp5Z2p3hjgmmEcaMGGk+1KzliO1vchfgNgz7KovQ1n1Sf8PEGqzSmkEyyQVjrOmhwaSfydJGkWj2HaY+e7H1YBej8IcwkFOyIZWnoo1cAhQtTFrc6dR3XS4G/el72N43S7PWrej0kzqFfiBGC8rpOFuL7gG17b2va5tfBCHLqFQTwq9pOJDIJTSzagadQsVrQhbBQQRbfU3nwJ6dT08WTSUsEVSqgqdUtPKgJMoZizsgW5JJ7hc2A5DAGszhqGyWXqshjkWWZrh+GdK1Ls4D3GklQd7j5cK3QLp+VeVnSokE9VDGqyzMwhSYsIgokLFrhXZiLA9n5nHKahZaJ6eWlqZI3knVtAADAzvcAiQNY8u7HlyaiEiSDLKjUgjC9kWHCFozp4ukso2DEXtffANPSH81qP2Mn+g4iZjnC0lB1l1LrFErMq2uRYXtfbEPPc7Y0046rUi8T7lUsOwf/ADxxqahamkEE1HVtG8ahgoUXFh3iQHAM1JMzAlk0b7bghhYG4t6yRuAbg91ie+AkedEADqlXsLbqn4mNvHrfFKr+RPxMBx8H/vZQ/usX2Ywfwl9Bs5K5dRr1apa1NENSqtj2BuO3ywb8et8Uqv5E/EwBKuq0ijaSRgqILkkgAfOdsJ3R/pA1XT5oWkjcRyypHwyCoQQrpsR5QJ1HUeZv3bA7LnOoFWo6kg8wUQg/MXwGJip4KsQ0NTHxuJI50rbUUtf3TYWA2GwwFeUXuafqr/bDB4P/AHzX90m+1gwqUlaeGntUvkjuHm/Wwd6DZiVzFW4Ezfkso0qq33kh38rkLf1GAzLmU9RURu1ROnEzSalKRyui8JF2UKpADbX1+Vc8+VnTwR1ckuVU7yyPI5MoLuxZjaZwLsdzYAD5sc46CmUqRl9VdZ2qF9Ur+U3uvffly9WJ2TTx0sKwQUNUkS6iq2BtqYsd2lJ5knATKL8+qv2UH95cCqbp9C6xWikEklT1YxnSDG1rgsb20lbEWuSD6jbFJnLdcqT1ap3ihFgq3G8m/l+v+mOD5bTFlbqFWGWSOXULAl4k0IzESb2W4sdtzfngHfAXJfzmu/bJ/t48Z8et8Uqv5E/EwJyjOmFRWHqtSbypsFXb2iMb9v58A2yOACTyAucVhmPhCkTL56oErUNCs0MJUaFjkl4aPcXLML3a55/BA3Lx49b4pVfyJ+JgFHllKEePxdUlHj4RUgECPUW0LeXsgMxIta21vJFgh1+byTZfncUh1dWE8atYAsvB1C9gBcXIvblbChhy6SzpFltekdJUpxIZmd2VTdmjILueISdgPkAAHLCF10+il/gP+WAcfBqL1dTb0Ef+t8AqbO6ujCvUSSyJloeGrYTswleYjhMA1i4TWtywuO69sTvB3mZSqnPAna8MYsqrcdt993GGGvymlm43Ey+sIqGDTKGIVyLWJUTgbWHd3YA70Jy+enooYqqUzTqDrkLs9yWJHaftGwIG/mwP8aLS+NqhgSIpA9h36aWI2+flgmM8PxSq/kT8TC7TVazNmUUlJUsk0gV1CrcBqaJSD29jbfbzjATavpaaVQs6NJJ1R6pymkLZLa1Uc9tQC35jmb41qulzPHVcKNlkpadKkhipVw6FwnnFwrAnaxsRcYiSZckqr1ilrJHEBpywsuqNragQJLAtYXI+YjGtVlqFJ1ipqxDURLBK5AY8NQVAUGS2oKSAe69zqtYhFynpu/WZ2cu9M01KkVkTsCohVlB7QY9pxfZrf0w1xe+Un7rH9rJgCcopu1ahrBqeKQgWA1QgLEQOLtpAAtyNhe+JMect4wkbqtT+bRi2lb+6Sb+XywDjiqvZ3VRvUh7FoYquQXAMUwjcCLgsoudFmEgJvz5/BfPHrfFKr+RPxMB4qWnBv4vqSNMihWVWVVlbVIApksAx5+rYWG2AWY+nVUJhSlgxeooEEukagtRFrkFgNN7o2k221eoY06TZ1JV9HJJZba+JoJAtq0VGkNYbAkAXtte+GaGgplQqMvqt3jfUQCwaIAREMZb9gKAPnve5uB8IsiR5PJTxUs8MalLF1XSPbQSSdZJJJJvuSTvgOnSaRlyddLFb1tjYkbGsYEbefC3RyypUqYRqkGdVESq0jIpRYgVjLANZBckCxA82HnKg0tIY5KITRCaY3aRADaocg2JuLHEiHLlKjTlq24plDLMl+IRYvqDX1Ecze+A3yrpCa/Kpqgx8ImOdSmrVYpqXnYXva/LB+GbRSq4F9MQNibXst7Xsbfwwu1YkgopooqDhRiKTZZI7C6kk2B85viSk9RJBGhpJAulD2Z0W9gDYkG9j3jvwE/o3nvWusjh6DT1DwHtatRQKSRsNu0MGcK2VU8lO0pionXjPxHBqFYF7WLdpibsAL727I9dyHjKp+Jt9NH9+A4+D/wB7KH91i+zGD+EvoNX1Ay6jC0hZRTRWbioLjQN7E3GDfjKp+Jt9NH9+An5qZBDJwQGl0NwwTYFrdm5PIXwo9HJZup1kdSanjorahUMj2BjOkxtGqqyGx3te4IPLBiummmjeKWgLxupVlM0diDzHPEStlmjpplWjYDhMCzTqxsEIFyzFjb5cBWdF7mn6q/2wweD/AN81/dJvtYMKlJUScNPaT5I+Gvmwd6DVUwzFStOWbqso08RRtxIbm5222/jgCnRfKZZsyqGNwtNXyuzNKxLK8Q4cYTybBm4lzy5DmbWjhWpq0xySOlGqySkGQieO7EbC/a5gbYIeMqn4m300f34DFD+fVX7KD+8uBPRzpx1qSBBAU4yzNcuTp4Mmg/AAa5sRY/LjNHX1HXKn8ka5ihuOKgtvJ337/wD6xjL8r4DRtFlzKYg4T8oB0h21OLF7dptzfvwDhgLkv5zXftk/28eM+Mqn4m300f34E5RmFQKisIpGJMqXHFTb2iPbnvtv8+Abm5bc8Vl0nqKvLqSumSsnqGiijQGUJZJJHAZgqoN1RlYXuO0MOvjKp+Jt9NH9+IsxkdJI3y/Ukt+IrSxkNcWN7nzAD5hgF2rzOSXL88ikJYU/WI42PPTwdQBPeQWO/O1sKeHXpU0keWVyLRGNWgmZ24qMblDdm3LMf67Yr/rEvoT/ADrgHHwaC9XUD/4I/wDW+B1FRT5XXZfHM6tEwqkM+tryDTrTihtlZeQsTcX5Wxt4O6yZaqcrTlzwY7jiILdt99zhxzcGpQJUZckqKwIDyxMA3Iczz3t8+A6eDendMtpuIWLshkOokn2xi4BvvsGA+bHqKq4T5pJbVolDWva+mliNr2NuXmxMGY1I2FEfpY/vwCy6omeXMEajZleVQ68ZBa9NECLgg7jvHnwBDo10s63IqCLQGpYqm+u+0t9K20jcaTc382GbChl2WtBIskNA6MsQisKhSCi+StmY7Lva3K58+C3jKp+Jt9NH9+AM4Bxe+Un7rH9rJjfxlU/E2+mj+/AeOvqPGEh6odXVoxp4qcuJJve9sA44q/MOkdfStLxLmRaatlZSAUASQdWkW3JdJ022vY6txfDv4yqfibfTR/fiJFxF1kZfcybOWmRiw32JYkkC5sOQucAixdMKsTim1sytUZehkPlBaiHXKLgbamQ2PMa2tay226Q5tLU9G5JJjqcSaC1raglRpBNtr2Av674b4sv0oUGW2Usje7JfVGAEOrVqBQKoWx2sLYXfCWXTKJIRScCJTGARIhA9sU8gbm57/XfAFytMcrK1ZXhNPKO2XCFjUvoD6DfSWtcHbz4jeDKHh1eaxBY0RJorJCLRKTF2tI5DkL+vHbK66eOkbXDRmn40w1T1JjBvUP5QNOyjfa2o92BsHhHWKXq6QUaHiBexUMIzcX4moU2jR8EsTe45cjgH3pD+a1H7GT/QcD87zvqWXGp0a+HEllva5OlRc2NgCwJPcATgdmOa1ctHM6Q0bxmKTtx1jONlINrU1iRvtfEqllrmgRTSUjIYwCGqnsQV5EdVI3HdgCuR1ssqPxouGySMoswIdRurgAkrqUg6W3G/dYklhco+uxII4qKijReSpUuqj5AKSwx263mHxWl+tv8A9XAa+D/3sof3WL7MYP4R+hFTXDLqMJTUzJ1eLSWqXUkaBYkCmIB9Vz8uDfW8w+K0v1t/+rgO3S7M3pqKpnjALxRO6gi4uF2JHmHM+oYB5PXaqathbWZYE0ySM5fiF4Q4YEgWuG8gABeQ2tgq1TmBFjS0hB7utv8A9XA+tFZHTTKlFRxpw3uEqGFuxa4ApQCbD+mArai9zT9Vf7YYPB/75r+6TfawYUqSWo4aWii8kf4reb9lg50HmqhmKlIYWfq0uzTsotxIbm4hJve21u87i24culsSaKtqUEU/jCMS6yvu2tOJwgE1ab2vqa19Vhi7cIU+aorsHgycSBjq1VoDBr73vS3vfBulzStkUPHBRuh5MtY7A92xFLY74DtTSaayraxNoYDYc9uLyxA6M9LGqZYUaMLx6QVSFTfQC4XQ3nPaB1C1+0Lbb8KKpruuVNqam1cOG4609gLyWserb9/cLbc+6bTJWRkmOhoULcytSwJ3J3tSb7kn5z58Ay4C5L+c137ZP9vHjTreYfFaX62//VwJyiprusVlqamJ4qagapwAeBHyPVjfaxvYeb14BwmNlJvbY7+b14o2pz6tioan2yTiihjkilUt7dHLPbrDXJMcoQ2sNxcm+wAtjreYfFaX62//AFcRYYKtQwWgoVDizAVDDUN9jak3G55+c4BdmqpGoM9jYkxxGoSK5vZeACVBPcCT8l7d2FfDr0uNWmW1idUpI4urzX4dQ2wKNqIXqygnmbXFz34rzi1Hoovpm/CwDr4M/wA7qP2Ef+t8Keaxuq1IeYtat4MhDOt5pGV0qVj1Ee09lBHuGC3LAgWM+D2oqxVTmOCBjwY7hqhlAGt97iBr9+1hhnNaXIk6tlTFwzq/W76gvlMD1XcL3nuwDjSq4RRIwZwo1Mo0gm25AJNgT3XPy4AZe7rJmbRgM4lUqp7yKWKw+c7Y6QZhXOodKejZWAKstY5BB5EEUtiD58Cskqa7rFdppqYkzpqBqXAB6vFsD1Y3FrG9huSO65CX0R6SzVU0kU0QiMcEEjKVYMGlDEqQ36JUi9t/VhqwtRx1iyNKtDQiRwA7ipYMwHIM3VLm3dfEjreYfFaX62//AFcAdwDi98pP3WP7WTGOt5h8Vpfrb/8AVwIjqa7r7nq1Nr6tHcdae1uJJY36te/Pa3z4CR0lmdcyysLI4SR5w6BiFbTAxFx32O++ECo6R1ykvG7mRhmmsc9PBtwiFOw0EADbvPnOLDqaeqkdJJMvoHkTyHaoYsl+eljSXHzY6RisV2cUNEHbymFSwZvlPVLnkP4DAV1DnVUJxAskhp2qssViWJsJYQ0i6ib2dlTUL76j+mbyM4rZZejLtMzMwlKhm3JVanStyedgAL99sPUcFUqGNaChCE3KCoYKSLWNuqW7h/AYWPCi1UMqlSSmpoohwx7VOzFQHWwCGnQW5DmLDAc+lpAyVSeQrd78vzxsApZU62Wuunx+nauLe5Hv5c8P3RqOr6uSj0+jiz2DROze7yc7SC/zDEf2Um7IamlBRlV1NLONBfZAwL9kt3XtfuwA/wAHJByGUjkRVWt+s+G3Mq9oKETB40EcaMzSBmUKLatlIJYrcKPORiHnkVaKae8lLp4T3AicbaTy9tx0pKasaGMF6QroU2aFzyAt/i92AD9FumM9TUtC4jj01EyBWQhmjjRCVBEhAlVpFLA7aeXfZ8wvpl1UDcGiBve4gcb+f3Xn68d+FX+lpfopPxcBx8H/AL2UP7rF9mMH8JXQaOt8XUeiSmC9Wi0honJtoFrkSgE/MMHOFX+lpfopPxsAQzGjWaJ4nvodSraTYkHYi43Fxtcb4WMnyaGno6wwKVSTiFQWZtkTQN3JNiVZh+tgsY670tL9FJ+NgfXGqallKTUbII3HYje2ynYESkYCsqL3NP1V/thg8H/vmv7pN9rBhUpFn4aWaLyR8BvN+vg70GSp8YroeAN1WXdkci3EhvsHBve3f58APyqREraV3KqozTMbsxAAui2uTtvh+8C/vPTW5Xm+3kxy6Lghp4qSamYmaR5faZ2AkJ7Y1GTSDf4N8MQhrvSUv0Mn4uA9Rfn1V+yg/vLha6I9MKmplpFk4OmdKlm0oQRwZuGuklzzG5vfE+jirTWVI4lNfhQ3vE9iLyW24vy4nRZXVKQV6ipHIincEfJaXbAMWAuS/nNd+2T/AG8eM8Kv9LS/RSfjYEZRHW9YrLSU1+Kmq8T2vwI+Xtu21sA3OCQQDY25+bFK5ylbT0daIpCxho445pY2Zg8nHOtwSAeJwCS53IuBc2GLRZK69jLSXPdwpN/P/jY5QirsVWaismxURPZfUQJtvkwCo0j+L89U+4o1SsPmA4N2C/8AiGJ5bXvhZw8dLUqvFdWRJSGLq0vucTC40NfSeKQO/uOK70z/AKUX8jf88A4eDn85qv3dP9cmEPLq+IUuXgyxgjL69SNQuCQ1gd9ie4d+G7weLVdan0PADwY76o3ItrfkBIN+eG/J8ymqtZgnpH4baX/J5RpbvU6pB2h3jmNr88BN6Ae9lD+6w/ZriNDUNGc1kW2pJAw1C4utJERcXG23nxP4Vf6Sl+ik/FwEyinrGnr110pvOgcNE5B/J4uQ4vK1tjfvwAKo6f1a00k3tF0oKeqAKNbVM1mU+2eSANu/fniz4+Qvzthc8TVHmoPqzfi4lrDXDYSUgH7GT8XAGsA4vfKT91j+1kxvwq/0tL9FJ+NgPHHW+MJPbKbV1aO54T2txJLbcW9+ffgHHHsBuFX+lpfopPxse4Vf6Wl+ik/GwBnCR4Zvemf9aP7RcHuFX+lpfopPxsJ/hYSrGWTcV4Cl47hI3VvdFtYmQjn6sAQkziakymSanhM0olmCoATu1S41EL2iBe5A83dzwh1EVUK6eo1STNx6FgBTMscxCsGOkgkCLVcb7NYncCz1lszQUTTyVoghWabnErWvUOAB3kk93PE3JK+SqaZI6yQPCwWRXpghXULrswB3G+APdIfzWo/Yyf6DjlJUCOjDawh4ShWJA7RUBfK2uWIG+Bue5fUimnJqyRwnuOCm/YOOtFldQ0UV6vYKpAMKG222AVj0lqjT18iTgvT1TxxDQhLIOGVsAo1sQXAW66ydmFr4slGuAdxcX32P8MBhlVTct1vcgAngJcgXsPmuf4nG3i6q+OH6FMBx8H/vZQ/usX2Ywfwl9BqCoOXUZWqKqaaKy8JDYaBtc88G/F1V8cP0KYDTpzEGy+rUpI4MDjRGbO3ZOw2P9j8h5YWeicUq0+ZCdhK47PWFFkmC04ClVGwKjZiL73HdYM09HUIrO9dpVQSzNFGAANySTsAB34H1iSyU07JXB1VHDARJsdF7HvBsR8xGArSi9zT9Vf7YYPB/75r+6TfawYVKSCThp7d8EfAXzYO9BqWY5ioWfS3VZe1w1O3EhuLHz7b+rATuiWZVNLO0YikdZ8ynDxmFwURm2nEltIW/MG9xuCLHFr4TTmkhkkiiq5Zni2k4VMrBD+iW8nV/4glvViTktS9UhaCvLaW0upgVWRhzV1YBlI8xGAn0Q/Lqr9lB/eXCt0I6R1c70mt+Ksq1XG7KjhcKXRE11Atr3FjzsSORwUo8vqTWVIFWQeFDduEm+8ltuW3/AN47ZD0WmpIVgirX0KWI1RRk3Zix3sPhMT8+AacBcl/Oa79sn+3jxnxdVfHD9CmBOUUFSaistVkESpc8JN/aI/4bbfNgOOZBBncJUqJDRzKTtfVrQoD67BiB8uKxfKa1qKRIkl1rlzJOLHUX68zMp/SYpxWtuSGJ+GL22Komc0wzOPjgXMWiPXyv5N78t/k3xiOqLCQjM47RAtIeHHZQCwLE35BkcX5XVhzBwC88Ugy/PXN+FI1Q0PmK8GxZf/EsD84OFjDv0sjlkyytda0SIKeYMBEg5I2pT3qe7zjFe9Xl9N//AAuAcvBl+eVH7CP/AFvgt4MaZ0XMNaMurMahl1KRdSVswuNwfONsLPg8pZjVT6agqRDHc8NTftvtY4MxdLkYhevygmoFNvRkASn/AAydNgfnwFg4XcrB42Y2bR7enaFtvyaHzgj+OJPi6q+OH6FMB8koKg1FdarIInS54Sb/AJPFv6trD5sBp4POlMlTFCk6u07QmV5ABoXtldDWA0N3hSNwCb7YdMBvF1V8cP0KY94uqvjh+hTAGcA4vfKT91j+1kxv4uqvjh+hTAeOgqPGEg62dXVozq4ScuJJtbAOOPYDeLqr44foUx7xdVfHD9CmAM4SPDN70z/rR/aLg94uqvjh+hTCh4WaOdcsmMlTxFvHdeGq39sXvG+A49K8tknyKVYUZ3WeR9K+UQtWxa3nIW5tz223wDpKCpaqeqopKp6OolkDyRvdmCU6CJt9z7cXW/8A4kHDCZmpaI1LVlYqGokURQJTndql1AHFi85v2mwPHS1tWnjZvcTvT+Rl/uka6nXl3Lvfke44BuywVHif8r1dY6s/E1W1X0tzt32tgyFvSpYsOwm6XvtY27PasbWNt7E/LhVWF6rLmqY8wrDHJA7hXSmBtpOzaYPm2PyHBShyObgofGVUo0KfJprDs+unwEzoS8xooTU8TjWIYyCzGzGxIsCLixAYagLX3vg5hbpsnlkUOmZ1ZVtwdFNuPOL03I9x7xvjEGUyuWC5nVkobMNFMCDz3HVr7ixHnBBGA7eD/wB7KH91i+zGD+EXoRkkzZdRsK+qQGniIRVp7L2BsNUBaw9ZJwb8QT/5lV/y03/WwE7pHQRz0s0MuvhyRsrFASwBHNQAST6rH5MLeTZVLHDmM01wZ7lVNgdMcAjDMASFZ9Oq19gRexuB2WMFpkGcVGqnUNNtS+1ggntnq9l2UnflbEeWmM1NO0WaVUgSNtSlKcc49QDA0wYXUg91wQRgK/ovc0/VX+2GDwf++a/uk32sGFGkoX0J+USjsja0Xm/ZYOdCMskbMFUVc6Hq0p1qsN9pIdu1CRY3B5X2G/O4G67o1LTV8/ANatJPG054Dcqkvbu306RqKm6k2vcWGGXwfdHeq0/EkMhqqkLLUtIQW4hW5XYAAKSQAMKY6UkzCFKjNnZppYEKpQAO8O8ltSiwAIN2Av8ALtiR0a6QdckijSszOPjI7xtJHRaWEbaX8iNmBDAjcDlgHGm1dcq9NtXBgtflf221/nxD6CyTPEHqDUifQqzRzKVQSKTqaO6gENf4BKWAtY3xCosjmNZUjxhVAiOG7aae5uZNj+T22t3AczzwW8QT/wCZVf8ALTf9bAH8Bcl/Oa79sn+3jxy8QT/5lV/y03/WwJynJJjPWAZhVAiVASFp7t7RGbm9PbvttbYD5cBpmdSsuZQxikqhwC5SYU7LFxJFIZjIQBpVb8r6mYfoi9fy9Ca96NoljdXioDCwO2txW8TSp5PeNSbjbtAd5xY8i6Z1pzm1WJXvpUxwWYgXIDdV0lgN9N7+rHKOdGWRhnNRpiUu5K0wAUMylgTTdpdSMtxcXFsAOqKCRMvzyVwypOaiSMMCDp4GnUVO4uVOxF7AefCrhv6T0bSZbWyJmNTKqQTBkZIBuqG6OBTq6+sbGxwg9Qk+Mzfwi/CwDp4NmtVVJsTanjNh39t8KmXZBXpGshhqRPqmqtBRGjWq4g4Z/wDINFqUkk6bgixwZ8HuVyvVThayojIhjOpVhue2+x1QkWHqHfjsnS0tIkaT5u5keVI7R0FnMPulrqLWG+9r4C0aGVnjRnUozKCynmpIuR8x2wuI7DxsULq4fssia2B6pFYqljqIO4XvxzyKlkqqeKojzGtCSqGUMlKGAPntTkX+fEbJckmM9aBX1SlZ0BIWnu35PEbm8BF7G21hYDvucBA6GZvVRPM1bHVWIpEQFZHVWkS0h1MALayNRF9JNuWCnTSWoFVSiHj8No6jiGNZCoIjvGW0Dne+kbEmwwRfo5MbXzGrNjcXSm5jkfzbG3iCf/Mqv+Wm/wCtgFTJ58xY0iyNUR3poW1tE7XlEhM6Sg20llsoL2UA3Xe2G6L3yk/dY/tZMaeIJ/8AMqv+Wm/62BEeSTdfdfGFVfq0Z1aae59sk2/N7WHPlffngHbHsAPEE/8AmVX/AC03/Wx7xBP/AJlV/wAtN/1sAfwkeGb3pn/Wj+0XBjxBP/mVX/LTf9bCj4VcpljyyZnraiZQY+xIsIU+2Lz0Qq23PY4BhyrJoqug4M6koZ5W2YqQVqXIIKkEEEYWoegn/qbqYaoUVjIr9Y/9w2zyXEvE7Sdm9vm78dp40psukrD1uTTNKWSKqljABqXBYBWsAt7mw5XOJeQxCeqmp3FWhhRGZ1zCaRbvuq8xvp7XyW8+AZKrLY6bLpIIV0xx07qouTYaD3nc4HdNKeSTJ5VhBLGFLhRcsgKmRQO8tGGFu++Ns96MxrTTnjVZtE53qpiPJPMF7HHag6MRmKM8arF0X/3cw7h/8mAWOmtJWSyVLUfH4b0UYhaJ2CmTi37FjYExlbt5gRfDDQxsc2kaMERLRRJJe/l8RmRTf4SoWJHMB184xMTopCNlmqwPMKuYfLyfz48nROIcpasb32qphueZ2fmfPgPeD/3sof3WL7MYP4R+hHRyN8uo2MtUC1PEbLVTKBdByUOAB6hg37Fo/TVn1uf8TALWcZJPUTZuqIyippo44nYWVmRXDC/cLsBc877Xxno7kk0IzOeVSizwwqiNz9qptLmwJtdiV9em/IjG0VVQmSZGnzCMxRNMTJPUoGjU2aRCX7Sg+bn3Xx0WlpqiCp4c9ZqijOtHqprjVFrS44hBDKwP8QdwRgEOi9zT9Vf7YYPB/wC+a/uk32sGFOky1eGnbm8kf40nm/Wwc6D5Oj5iqGScDq0pus8inaSHvDXtvy5HbzYCfk/RasWugdoGCR19bMz6ktolQCMiz6tyOVrjvtjp0A6L1cE1BxoCi08FSkjFkIvJOWQDSxJupB5Y0lzZRMYQtVxOs9WEbZjOsl7MyyFSNo3VbhgTz+XDF0TpIa6mSdZK6O5ZWRqyYlWVirC4ksdxsfNbAGqRL1tWDfeGAbGx/wAXkRyxB6LUMi1NY0glCCYcDWzEaOGoNgSdtYY/Lv34i0fRuM1lSvGq7COE361NfcyczrueXfy3wV9i8Xp6z63N+JgD2AuS/nNd+2T/AG8eNPYtH6as+tz/AImBOUdG4zUVg41X2ZUG1VMCfaIzuQ+/Pme62AxmlLUVFdA6RzQ8CSRXZ2QxPEyEakUMTrJ0gEAEDVc8sIUvg8rpKNodGl4qEwW1C0jis4tlN+RRAbmw7ag7hgLFrctpopoYHqKziTlgiirn+CpZifbNgALX85GBEeZ5cUkk63WBEiMuo1U9njEhj1J7ZcjWum3PddrMCQ1rMrkiy/O5ZAVFR1iRFPMLwdIJHcSQdvNbCnhs6Q0EEuW17xzVeqGKZHR6mU6XWMnSymQqRYg94IOEbxYv6c300n/LAOfg0NquoJ5cCP8A1vhZ6K08sk1HJBDJMsFTmBkKgBQJbKh1uQhuQdgSQBy5YIdBshilqKlJGmKiBCRxpN+2+x7W425HHoulNPwUl01wDUj1IUV0uwSTh6PK7zvfuHdgLI6G5U9LQ09PIVLxRhWKm4uPMSB/bAWujkaLOVh1cUm0egkNrNJFosRyOq2/diB0YMdVPUU79dikgWJj+XTOpEq6lsQ4N7cwRiXk/R2Mz115auyTKNqma5/J4jvZ7sd7b72sO7AD4KHMx8KQuVouAbkKgU/lIkBY3Yi+otfVddO42sfCpluVU89+HNX7BSdVRUr5QvbtMO0PhLzXkbYnexaP01Z9bn/EwB3AOL3yk/dY/tZMY9i0fpqz63P+JgPH0bj8YSLxqq3VozfrU1/dJO/Xe23LAOuPYBexaP01Z9bn/Ex72LR+mrPrc/4mAO4SPDN70z/rR/aLg17Fo/TVn1uf8TCj4VsiSLLJnWWpYgx7SVErrvIo3VnIP8MAUNLUy5TJHRsqzPLMoZjpspqX1WOk2Om4Btte+OvQjI6ikmnUxxxUjqhjiWUylHACsQSi7MACR5x6zip83zKZKidUlkVRNJZVdgB7Yx5A2574ieOaj0830jffgPoXpD+a1H7GT/QcDekNA9RlcsMa6pJKfSgJA7RWwNzsLHe/q23xRjZtORYzykHYguxBB7jvjwzioGwnlAH/AMjffgLh6E5BNT1dXLLGFWWKmVLFdjHGVcWUmwuRbz23w6Y+avHNR6eb6Rvvx7xzUenm+kb78Be3g/8Aeyh/dYvsxg/j5pjzOZAFSaRVUWVVdgAByAANgPVjPjmo9PN9I334C1swyesrTWJNTJCJoHiimMwcqt+whRV7OpjqYgnkBvYY6ZL0ckp1zGolsrVEMahAQdIhp9FyRtuxb5rciSBUvjmo9PN9I3348c3nOxnlIOxBkax/rgD1F7mn6q/2wweD/wB81/dJvtYMV4JCNgT/ABxlKp0OpHZWtbUpINjYkXG9iQNvUMBZ+ddE6yecTyJHM6VfERXmKxiFVYJGFCEBiWDM1ifWbYaOgOQvRUUcEhUyand9Hkgu5awvvYXAv6sUZ45qPTzfSN9+PeOaj0830jffgL3iZRV1hktoEEOrVyt7be99rWwP8H2TiGNyrRyQh3FK67+0ueJbV39tivmsi4pcZpNfVxpbtsTra5A5Am+9rn+JxnxtONhPKAOQEjWH9cB9K4C5L+c137ZP9vHihPHNR6eb6RvvxgZpOLkTSgtuxDtcnlc777AD5sBcGbdGquTMaafjI0CPKWXh6WRWj06dWs678gQotz3wpyeCypkpWgZ0Vo6M08bX2kbrXGDcrqpVUG+4LNtZQSmeOaj0830jffj3jmo9PN9I334C1cyyV4MuzmWTZqlZ5Ql76F4OkAkbX2JNttxhOwtSZpM4KvNIysLMrOxBB5ggmxB82OfFbzn+OAszwdx6qmqW5F6dBcbEXeTlgIvgoqurohZNa0UkJ9uktxGm1LYWto08xa1+7vwoR1kiEsjupOxKsQSByBIPrON/HNR6eb6RvvwH0HkOTRU0QWOJEYhdZQAamAtcnmx9ZwGWnMnjaNV1M76Qu25NJEBz254pXxzUenm+kb78YXNJhciaUFt2IdgSbWud9zYAfIBgLZ6B9G6imnV5owLUUMJa6ntxk6rWJNiCu/eQb22w+4+avHNR6eb6Rvvx7xzUenm+kb78B9K4Bxe+Un7rH9rJihvHNR6eb6RvvxjxpPfVxpdVratbXsNwL3va5Jt68B9LY9j5q8c1Hp5vpG+/HvHNR6eb6RvvwH0rhI8M3vTP+tH9ouKh8c1Hp5vpG+/Huvyy9iWR5EPNXYsDbcbE254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AutoShape 10" descr="data:image/jpeg;base64,/9j/4AAQSkZJRgABAQAAAQABAAD/2wCEAAkGBxQTEhUUExQWFhUXGB4bGRgYGSAcHhsiIBwkIh8fIB8dHSggHyMlHxwdITEiJykrLi4uHyEzODQvNyktLisBCgoKBQUFDgUFDisZExkrKysrKysrKysrKysrKysrKysrKysrKysrKysrKysrKysrKysrKysrKysrKysrKysrK//AABEIALoBDwMBIgACEQEDEQH/xAAcAAACAgMBAQAAAAAAAAAAAAAFBgQHAQIDAAj/xABNEAACAQIEAgQGDQoGAQQDAAABAgMEEQAFEiETMQYUIkEHFTJRU2EWIzM1QlRxgZOUs9HTJDRScnN0kZKhsUNVsrTS1GIlRGPBZIOi/8QAFAEBAAAAAAAAAAAAAAAAAAAAAP/EABQRAQAAAAAAAAAAAAAAAAAAAAD/2gAMAwEAAhEDEQA/AHihytGpGnKyyScaW/5RMu3WGXaz2GleQ2GwFwNxwVYArM1LWbatlmqNwJCg2ZwdxZuW1/Vhg6JzAUnMXElRYXHp5POR/cYjJmWYb3igI7rMAfJi5+2HmWnH/wCtT8LACqijhZJgsNVGywSuGaeawKgW34lr9om3qxt1CJNIMFS40p2hUT76gnb90sEBcg940MbWwX48xy6UVRTjCBg2kggnh7nba5N7gAAG4FxYmb1pxBDwdJY6A17EBdPaO7r8gtfcja18As5atNKsgFPVcWOFZTH1ia7E8QaBeTZrxHnbZlPeQJNPl9OZeG0U9uHr4iz1Gjyitrl7k8trefHeauzHSuiKnD2UsdQAJ1LqG7MbadQ852sRhpWdbbsP4j78BWmXPBHSUDzR1ErT0olkcVMwN1EQPZD7kmW9ha2knYXIK1nUo20tFVXuAfb5e9C3PjWHk7kkDvvpBOOnQ3MJ1o6CNIlMfVISZC42OgDTpve4te/rHPe0qjzirdNTUyBhqALONQPFKXAsBbQNXMXHeb4CA70Ad00VXYLBm48ukabX342+5tt5j8uJ02SUz0jTxidbws63qJgR2SRccXmMSKTOKwhQ9MgN9zxVG3FK+c29rAl+cJa5uMtXTPBU8dUjHBOkAjnZw2+o35KRsCL/AMAqulViiEy1FyoJ/KJvN+0wa6GUYlrxFJJOyGnlfSaibylkiAPuncGYfPgNRsOGm/wV/thg6AOBma3I/NZvtYMAWmkpElKPDUWAlJKVUz24bxqL2kC3YS6rBiRbT5R043eahBYCKr7LlL8eUDUA1x7tfYoy3tzGGLMs0qFktFEsiXG5YLtw3Y76rHtqifK5NrLc6ZVmlU9QwmhWODQCra1LatT3BAY/B0b+e/O+wL9TlkcdbJGI6iROHERaomspLkED2zymB1ea0bXtjNF1VpUjeCqQuwCk1E/JkZhccS9wUKtbkWXnc2PR1FqusKWZhBDpFxufbbDcgc/WPlxwkrq4DaOBmuouCFsNtZ3kb12HqHPADJ6OFSL09SdU/C0rPUFlBkKB2PEsEIAkv3KeWI01DEhqmRJ5QkyKi9YnFgYEY/4l/KJ5+f5BhzyWokMKdYKCa3aCsCOexv6xY93yDC9JV1Cz1nVVicmTfWdgRSxFPhLcEgqd+ZB5A4CLPFTLpvT1YuVF+PPbtSmPvlH6N/Vrj/S20q+rIAeq1rXRnsss5tpRnI90sSQllHexA2wWGYV2txw4WUNJpLNpvYkxcjyItdtyDtY720pa3MQralhY65dJJUHTxfatlkt7mSLX207knmAzPsug8X100S1MbwxTaS084N1jJDAGTly5jmCMJXDPpaj6xN+Jh56YVNUaStEgiEHVKodkgsToXhnyr8uIDsO7bfZI1Dz4A10HoBNPOsjTuEhRlU1Ew3LOO5772A78GYIYb2alqySLjTPPYm9iLmS3mIsSCoc323heDSQCrqLkD2iPv/8AN8NclfWam0pEU1NYEgEgeTvxSNyL8hsbWFr4AJQRU8siIKasUOxAd5ZwLcJZNRvJdb8RV331BxsRjemyaIPXdmd+FKoResTbAwRMRtJe2pmbvPPB3o9V1JDdbESGylQjA2JHaGx5A8ue3f3DnkMq9Zr+0PzhO/8A/GiwCzWSQRHt0tVoEcrM3WJwLpw9Om8lrOrsQSQboRbYkEc1y+CNWdIqh1WJ5BaeoJcqD2FAk3bbkbXuPlBKsrqviEJHC0V28ogMbNEF34tuRmbcfAUbXx06P1VWXm60IlQlTFpYGw4aBgbHlr1kXudzuABcONBkFNIt9E6m19JqJ7gXIH+J6uWIcfR6Hrzx+3aBTowXrE3MyOCfdPMB/DDbx1/SH8RgJFKvjKTtD81j7/8A5ZMACalhWSVDTVTKhaxSecltKs2w4nM6AANrlh3b49DFTMZBwKrsEjaecjZVbukJIOq4NuVjbBBsxzCwJjhG6ghSCf8AEDHyzsSIWG2wc35G3pKzMCYCEgTtgzAMGFtEgI3YEgNwiCLFt76bWID6NaZ2UdVrV1FQC0s9rNI6XPtm1jHqI/RZTve2IvhQyiOmy6aaBp0kUpZhUTbXdQecluROGOOvrSBeOAG6X7V7XHbt7Z3H7u1zC74TJZDkTccrx9MPE0kW1611WseV729WAlZVlGWrSmoq6ejF5ptUs0Ue5NQ4F2YbnkOeA3QuXLahp0qafK1dat4IFWmjQyBbWNmLaidXIeb14JPSwVeXdWaqihYVLuSSpI0VTtYqWHO1scYOjFOsqyHMITbMXrrdn4agcO/E7reV3+bAHs96IUC007LQ0gIicgiCMEEKbEHTjam6K5asCySUdEoEYZmaCIAdncklf64lZ/nFOaWcCeEkwyWAkX9A+vEauq4ZqEwpVU6O8IUM5Rwp0jcqxsfkOA3o+jOVygtHR0TgMVJWCI2ZTYqezsQdiDuMd/Ybl3xCj+rx/wDHA/olFBRioDVkEnHqGm2cC2pVFt3JPkc/Xg946pvjEP0i/fgFboP0UoXy6jd6Kld2p4izNBGSxKC5JK3JJ78HPYbl3xCj+rx/8cD+gebwLltErTxAimiBBkUEHQNiL4O+O6b4xD9Iv34CA/Q7LwCfF9IfUKeLf+K2wv0OVZfVUM065dSxECZQDDEWBjLLe6ra91vt/HDc+d09jaogv3XkX78LGVcKloKiFqqncnjuCrge6FntYseRa3rwFZUmUU5jQmCG+kf4a+b5MHOg+Q0smYqj00Dp1aVtLRIRcSQgGxW1wCRf1nz4FUdXHw07aeSvwh5vlwe6B18S5krNLGB1WYXLgC/Eh25+o/wwEOOrhEis9BlYhavmpSvVFDBYwSray1r7b9m2OnQipp6uakVqHK5VnikeZYaRQ1MVPY1nU47XKxCnB32K03ZBr4CFrZauxC2PEBGj3Tuv5Xf5hhj6ILTUNHDS9bhk4QI16lXVdib21m3Pz4CDD0VoetVQFDSMFhhKoYI7XPFvbs2F7C59QxG6F0+V18CSDL6FHZA5jEcLlQSR3Le11IuQN/kwVps2g65VETw7wwgEyLYn231+sYXuiFClLVQBqmFo6ahMBkDqodnm12ALfBVRfuuw9dgbvYbl3xCj+rx/8cCMo6JUBqKwGipSFlQKDBGQoMEZIHZ23JPyk4ZPHdN8Yh+kX78B8mzenFRWkzxAGZLe2Lv7RGNt/PgJR6G5d8QpPq8f/HCZW1WWwLWvPldEFpFQ3iWGS5c2WNvawUe9rjcAG98P02cwFSFqYVYg2OtTY9xtq3t5sI+Z9GYKtKg1ddTGaeBIdcWlFGh9auymQ6m1Bb7gWFhbngNM3y/L5cvzMpQUsU1Kk8bFYY+yyxalZWCA8iCDsQQfNfCd4np/i8P0a/dh6ziGngy7NT1mF5alJ5WCutrmLSqqL3NgB6ySfkwmdcj9In8w+/AGvB70epJKqcSUtO6rDGQGiQgEu9yAV22A/hiO2d0DVAMWUUz0fVpJtQpoRKwjk0M6AkDRsTpIDG1x3AkfBzmEK1VQXljAMEY3dQD2385xyboXTrUqI69UouryRFRNHxFEkmpo1JQ9g3O5JYXsDgHWg6MZZNEksdDRskih1PV49wwuD5HmOBmU9F8v41fxKOk0RzLbVDHZF6vEx5rZRclj8pOGGhzCkijSKOaFUjUIq8RdgosBz8wwuSPTVIzWBqmJBO4QNrXvpYhcb72P9iMBw6PplFTPNCKPLwUkCxFY4m4wMavqUaByDbgX5E4ZPYbl3xCj+rx/8cInR6nSStlaWqgVYKuOUEdkSlaURDQWewW5a/Pybd+LI8d03xiH6RfvwEL2G5d8Qo/q8f8AxwHj6J0HjCROpUugU0bBeBHa5kkBNtNr2AF/UMMvjum+MQ/SL9+AsWb0/jGRuPFbqsYvxFtfiSbc8BN9huXfEKP6vH/xwmQ1OWmWr/8ATcuNPSpIzyIIWk7G1uCI7i5DWJNth58WB47pvjEP0i/fhXr8tpqkOKmppNTJLGJItKPokBAU3c307HvBIBsN7gDizHKieG2V0izmWmjVODGVPWUDodXD5KNWrb4O3MYhdMKagmySSrpqOngfUq3SJFZGWYI4DKoNtjvtcH5sFIuilNq4zVsBnWalkUhlC/kyBApGsntjXc321Dnp3hdMqWnpchkpo6iOV9asSrLdmaYOxCgkgC5sN7AczzwE/OK5aTJ5KpI4DKs7gGRAwOqrZTfkT2Se/uwNbpkrTPFEtG7eMo4FVUVmMBHacANvY/D5DBSSaiqcuko56lYiZpbkWLKVqmYbEEd1j6icHaLpHAhUNWwMo5gRFSfnDWG+/LAEM/yyEUtQRDGDwZPgL+gfVjjUrT09GJnihssa+UFUXIAF2I2FyLnf5DiPnvSqjamnAqEJMTgDf9E+rEPMszoKqh6tJUqoZE3HNStmU8u5lBt6sAT6ORLMjmaKkDq+kpEpOjYGzcRFYEgg2KjYg73wW8Vwehi/kX7sLeTZpRQSVEpq0aSokDuRcKNKBAFG9hZe8ncn5MFfZbRfGI/6/dgIPQLLoTltETFGSaaIklBc+1j1YO+K4PQxfyL92FXoP0npEy6jR50DLTxAg32IQXHLBv2XUXxiP+v3YCVWZdGEYx08LvbsqQqgnuu2k2HnNibcgeWFzL5RPS1ompIYpIDJESgDI1owdSMUU/Cty2I+YEq7pTTNG6x1ccbkEK5GrSfPp2vbADLsygp6OeKTMEqCUfR2BHa6m+y+UzMSxY7knfAIlHTpw07C+SvcPNg/0CpI2zJQY0I6rMbFQR7rD6vXhZpM0hEae2L5I7/Vg50HzunTMVd5VC9WlF/WZISB/Q/wwDrkknHr6uMRU/VaYqgIhGppCupl1aiOwLX7I3b1YZvFcHoYv5F+7CNU0OValeCpMD8cTMySyds3uwYFrWfv27hhq9ltF8Yj/r92Ai0lBCKyqvFHZYoDbQD3y3sAPVjtR1tBKISghInvwva7a7Ak2uvmViL89JtexwLp+k9J1uqPWIwGihCk3IuOL/a4wK6JR0lCY9GYqyCERyRlTpcqSVkUajoYA2NrhvNffAPniuD0MX8i/dgPk2WwmorQYo9pkt2F29oj9WJPsuovjEf9fuwJyjpRSCorCZ0AaVCOe/tEY83nBwDL4rg9DF/Iv3YTM+6U01N15jSRslLFC6nSo4rSsyqB2TZbgdr1k2ta7E/SuiIINQliLcz92Eefo9lTdbU1jFKmJI7NI7lNDag2p2bV2tJAPKxA8o4AnnFXDPl2bLwIklpkniYqosSItSsu1xcHl3EH5cJfVk/QX+UYa84rKKHL8zCVKSTVKTSMQCLs0WkKo3sAABzPfhN8aw+kX+OAbPBvRRtV1AaNCOBHzUH4b+rGZOlVPDmdVBMYerU8dyBT6n1kamtoUnQiDdiNjbfEPwe59Tx1U5eZFBhjAJ8+t/vGMHotlu58YsJJBMJpAF1Sie2q91IW1rAjAWZSUdNIiSJFEVdQynhgXBFxzHmOAuV0kCTZizxJpSZT7mGsBTRE2ABPnNgMSMv6RUMMUcQqUIjRUBJ3IUAC+3PbAvKuk9MJq8iojUtMpQsCR+bxC9ha4uD3jlgD2VNR1K64UidLAhhFYG4uLEqAdvNy78TfFcHoYv5F+7Cn0TrqSiSSMVsbxNIXRNJXh6t2UbnslrsBYWufmO+y6i+MR/1+7AT/ABXB6GL+RfuwGiy6HxjIOFHbqsZtoW3usnqxK9l1F8Yj/r92A8fSik8YSPx00mmjF/WJJDbl6xgGfxXB6GL+Rfuwqt0gpNFVKIYDFTLISLLxJeHsxVLbIHGgMTub7AWJN+y6i+MR/wBfuwnLlmWG6vVhotFSipyKipbU9279Jvp2Fr73O+A2i6YwahC1JCJ2mpY1AUFfyqMOGvpv2AHBHwtI5atoXTKvhqshkqUgSJi6qwAHZZZwrWYAXBtty2OO8WVZaDxGrVacS00ivawBpkCINPmK6tW++ra1hiD0ylo4ckkpKedZG1K3rZmmDsbd25O3cMAYznM5qfKA8Ehjc1bJrABIDVbA21AjkfNgJTdJKxnMJqpLeOeq69MerhaW7N9Fu4G9r4ORS09RRGmnjqyBUStqip5W3WpdgQwjZTuPXiMmSUYbWPGgY1HWr9Vf3bft/m1u89nyfVgCXRDNZqnJZZJ3MkmmoUsQASFLgX0gDkPNhlqc1jpaITy34ccaliouQLDe3fhYhqqaky+anhirdPDlN3pZr3cMSSeGANz6hiRmWYQVVCaaRK5UkiVWZKSa9rC9iYiO7nbAM+V5vHOZFS+qJgrgjkSoYbi6m6sDsTz3xPwl5JVU1M88iR1xadlZ70kwUaV0jSqwgDYbnme87Cxf2UxehrPqk/4eA18H/vZQ/usX2Ywfwj9COkkaZdRqYqolaeIErSzMDZByYIQR6xg37KovQ1n1Sf8ADwBmfVpOiwa2xYEgHzkAgn5Li/nHPCjkudyVNLXiV42aFpY+zG8TWCXGuOQkqTvbc3FvXiVmmexTRNHpzCLUPLipZ1dbG91PCPm8xB5YGLWwQQVVkrnlmVmklkpJQzkR6RfTCqKAoA2AHfzJOARKI+1p+qv9sMHg/P8A6mv7pN9rBhRpMyXhp2JvJH+DJ5v1cHOg+cImYq5jnI6tKLLBKx3kh+CEvbbnyG3nGAh1k0tZWU4nndh12viVbR2VY4wVABSx812v8x3wV8EWZTiWjpzM7QPlzTcNgtlYVBTYhQ1tI5EnngvTZVQpOswjzElZZplQ002kPMLSHaHVuLbE7W+W/To7Q0VHKksceYs0cJgQPTTEKhfXYWhF+0Sbm53t5rA10H59VfsoP7y46Ln0fHSnKuJJBIVuBYiNtLG4JtYkD13wvQ9IYzVVXtdYuuGFbrSzal913twzbnsSO71YxHPAKiCotmBeGN4xekls/EILs3tN9RIB2IHqwDvgLkv5zXftk/28eNPZVF6Gs+qT/h4E5R0ljFRWHhVXalQ7UsxI9ojG4Ee3Lke6xwDkTisJ/CHPDT1s8thJCitHTSU8kLrrk0IzFmtIoJAJW17d1xhybpTF6Gs+qT/h4AVSUs0BgqVzCoBjaPXJSS69JYN5SwLcgohBI+CL33uHs1zxqjLs5jcDVTLPFqG2ocHUpt3Hex+S/fYJl8NGfVlPFl2YrHFWa54pnd5KWVdTtGRcnhhVAAA7gAPlOEnxmv6E30Mn/HAOXg3v1qptz6vHb+d8LmXvW09PCzySJLNTSUrLUyVCETySkxuvtThnCCwAINu8WwS8HudpHVTkx1BvDGOzTysfLfmFQkDfnhm6SS09bweIuYKIZBKgSklFnXyWOqAk2uduW+4O2A5+DemqI560TccxAU4iMvEsxWK0pTi9rd9ybb7YMZbVpFLmUkjBUSZWZjyAFLESf4Y6r0piA9yrD6zRz7/wjwuw5pTzNmUUsNU0c0gVgKWa9jTRKb2S6na4vvyOAZo+k9OWjUsVMjhACOTsmtEYc0Zk7QDW7hz2wawgLFTXhLjMZOFIsvapJBrdE0Iz6acE6VtsLC4BIOGL2VRehrPqk/4eAO4Bxe+Un7rH9rJjHsqi9DWfVJ/w8B4+kkfjCRuFVW6tGLdVmv7pJ3cO9t+fLAOuEnMc5rqVp5Z2p3hjgmmEcaMGGk+1KzliO1vchfgNgz7KovQ1n1Sf8PEGqzSmkEyyQVjrOmhwaSfydJGkWj2HaY+e7H1YBej8IcwkFOyIZWnoo1cAhQtTFrc6dR3XS4G/el72N43S7PWrej0kzqFfiBGC8rpOFuL7gG17b2va5tfBCHLqFQTwq9pOJDIJTSzagadQsVrQhbBQQRbfU3nwJ6dT08WTSUsEVSqgqdUtPKgJMoZizsgW5JJ7hc2A5DAGszhqGyWXqshjkWWZrh+GdK1Ls4D3GklQd7j5cK3QLp+VeVnSokE9VDGqyzMwhSYsIgokLFrhXZiLA9n5nHKahZaJ6eWlqZI3knVtAADAzvcAiQNY8u7HlyaiEiSDLKjUgjC9kWHCFozp4ukso2DEXtffANPSH81qP2Mn+g4iZjnC0lB1l1LrFErMq2uRYXtfbEPPc7Y0046rUi8T7lUsOwf/ADxxqahamkEE1HVtG8ahgoUXFh3iQHAM1JMzAlk0b7bghhYG4t6yRuAbg91ie+AkedEADqlXsLbqn4mNvHrfFKr+RPxMBx8H/vZQ/usX2Ywfwl9Bs5K5dRr1apa1NENSqtj2BuO3ywb8et8Uqv5E/EwBKuq0ijaSRgqILkkgAfOdsJ3R/pA1XT5oWkjcRyypHwyCoQQrpsR5QJ1HUeZv3bA7LnOoFWo6kg8wUQg/MXwGJip4KsQ0NTHxuJI50rbUUtf3TYWA2GwwFeUXuafqr/bDB4P/AHzX90m+1gwqUlaeGntUvkjuHm/Wwd6DZiVzFW4Ezfkso0qq33kh38rkLf1GAzLmU9RURu1ROnEzSalKRyui8JF2UKpADbX1+Vc8+VnTwR1ckuVU7yyPI5MoLuxZjaZwLsdzYAD5sc46CmUqRl9VdZ2qF9Ur+U3uvffly9WJ2TTx0sKwQUNUkS6iq2BtqYsd2lJ5knATKL8+qv2UH95cCqbp9C6xWikEklT1YxnSDG1rgsb20lbEWuSD6jbFJnLdcqT1ap3ihFgq3G8m/l+v+mOD5bTFlbqFWGWSOXULAl4k0IzESb2W4sdtzfngHfAXJfzmu/bJ/t48Z8et8Uqv5E/EwJyjOmFRWHqtSbypsFXb2iMb9v58A2yOACTyAucVhmPhCkTL56oErUNCs0MJUaFjkl4aPcXLML3a55/BA3Lx49b4pVfyJ+JgFHllKEePxdUlHj4RUgECPUW0LeXsgMxIta21vJFgh1+byTZfncUh1dWE8atYAsvB1C9gBcXIvblbChhy6SzpFltekdJUpxIZmd2VTdmjILueISdgPkAAHLCF10+il/gP+WAcfBqL1dTb0Ef+t8AqbO6ujCvUSSyJloeGrYTswleYjhMA1i4TWtywuO69sTvB3mZSqnPAna8MYsqrcdt993GGGvymlm43Ey+sIqGDTKGIVyLWJUTgbWHd3YA70Jy+enooYqqUzTqDrkLs9yWJHaftGwIG/mwP8aLS+NqhgSIpA9h36aWI2+flgmM8PxSq/kT8TC7TVazNmUUlJUsk0gV1CrcBqaJSD29jbfbzjATavpaaVQs6NJJ1R6pymkLZLa1Uc9tQC35jmb41qulzPHVcKNlkpadKkhipVw6FwnnFwrAnaxsRcYiSZckqr1ilrJHEBpywsuqNragQJLAtYXI+YjGtVlqFJ1ipqxDURLBK5AY8NQVAUGS2oKSAe69zqtYhFynpu/WZ2cu9M01KkVkTsCohVlB7QY9pxfZrf0w1xe+Un7rH9rJgCcopu1ahrBqeKQgWA1QgLEQOLtpAAtyNhe+JMect4wkbqtT+bRi2lb+6Sb+XywDjiqvZ3VRvUh7FoYquQXAMUwjcCLgsoudFmEgJvz5/BfPHrfFKr+RPxMB4qWnBv4vqSNMihWVWVVlbVIApksAx5+rYWG2AWY+nVUJhSlgxeooEEukagtRFrkFgNN7o2k221eoY06TZ1JV9HJJZba+JoJAtq0VGkNYbAkAXtte+GaGgplQqMvqt3jfUQCwaIAREMZb9gKAPnve5uB8IsiR5PJTxUs8MalLF1XSPbQSSdZJJJJvuSTvgOnSaRlyddLFb1tjYkbGsYEbefC3RyypUqYRqkGdVESq0jIpRYgVjLANZBckCxA82HnKg0tIY5KITRCaY3aRADaocg2JuLHEiHLlKjTlq24plDLMl+IRYvqDX1Ecze+A3yrpCa/Kpqgx8ImOdSmrVYpqXnYXva/LB+GbRSq4F9MQNibXst7Xsbfwwu1YkgopooqDhRiKTZZI7C6kk2B85viSk9RJBGhpJAulD2Z0W9gDYkG9j3jvwE/o3nvWusjh6DT1DwHtatRQKSRsNu0MGcK2VU8lO0pionXjPxHBqFYF7WLdpibsAL727I9dyHjKp+Jt9NH9+A4+D/wB7KH91i+zGD+EvoNX1Ay6jC0hZRTRWbioLjQN7E3GDfjKp+Jt9NH9+An5qZBDJwQGl0NwwTYFrdm5PIXwo9HJZup1kdSanjorahUMj2BjOkxtGqqyGx3te4IPLBiummmjeKWgLxupVlM0diDzHPEStlmjpplWjYDhMCzTqxsEIFyzFjb5cBWdF7mn6q/2wweD/AN81/dJvtYMKlJUScNPaT5I+Gvmwd6DVUwzFStOWbqso08RRtxIbm5222/jgCnRfKZZsyqGNwtNXyuzNKxLK8Q4cYTybBm4lzy5DmbWjhWpq0xySOlGqySkGQieO7EbC/a5gbYIeMqn4m300f34DFD+fVX7KD+8uBPRzpx1qSBBAU4yzNcuTp4Mmg/AAa5sRY/LjNHX1HXKn8ka5ihuOKgtvJ337/wD6xjL8r4DRtFlzKYg4T8oB0h21OLF7dptzfvwDhgLkv5zXftk/28eM+Mqn4m300f34E5RmFQKisIpGJMqXHFTb2iPbnvtv8+Abm5bc8Vl0nqKvLqSumSsnqGiijQGUJZJJHAZgqoN1RlYXuO0MOvjKp+Jt9NH9+IsxkdJI3y/Ukt+IrSxkNcWN7nzAD5hgF2rzOSXL88ikJYU/WI42PPTwdQBPeQWO/O1sKeHXpU0keWVyLRGNWgmZ24qMblDdm3LMf67Yr/rEvoT/ADrgHHwaC9XUD/4I/wDW+B1FRT5XXZfHM6tEwqkM+tryDTrTihtlZeQsTcX5Wxt4O6yZaqcrTlzwY7jiILdt99zhxzcGpQJUZckqKwIDyxMA3Iczz3t8+A6eDendMtpuIWLshkOokn2xi4BvvsGA+bHqKq4T5pJbVolDWva+mliNr2NuXmxMGY1I2FEfpY/vwCy6omeXMEajZleVQ68ZBa9NECLgg7jvHnwBDo10s63IqCLQGpYqm+u+0t9K20jcaTc382GbChl2WtBIskNA6MsQisKhSCi+StmY7Lva3K58+C3jKp+Jt9NH9+AM4Bxe+Un7rH9rJjfxlU/E2+mj+/AeOvqPGEh6odXVoxp4qcuJJve9sA44q/MOkdfStLxLmRaatlZSAUASQdWkW3JdJ022vY6txfDv4yqfibfTR/fiJFxF1kZfcybOWmRiw32JYkkC5sOQucAixdMKsTim1sytUZehkPlBaiHXKLgbamQ2PMa2tay226Q5tLU9G5JJjqcSaC1raglRpBNtr2Av674b4sv0oUGW2Usje7JfVGAEOrVqBQKoWx2sLYXfCWXTKJIRScCJTGARIhA9sU8gbm57/XfAFytMcrK1ZXhNPKO2XCFjUvoD6DfSWtcHbz4jeDKHh1eaxBY0RJorJCLRKTF2tI5DkL+vHbK66eOkbXDRmn40w1T1JjBvUP5QNOyjfa2o92BsHhHWKXq6QUaHiBexUMIzcX4moU2jR8EsTe45cjgH3pD+a1H7GT/QcD87zvqWXGp0a+HEllva5OlRc2NgCwJPcATgdmOa1ctHM6Q0bxmKTtx1jONlINrU1iRvtfEqllrmgRTSUjIYwCGqnsQV5EdVI3HdgCuR1ssqPxouGySMoswIdRurgAkrqUg6W3G/dYklhco+uxII4qKijReSpUuqj5AKSwx263mHxWl+tv8A9XAa+D/3sof3WL7MYP4R+hFTXDLqMJTUzJ1eLSWqXUkaBYkCmIB9Vz8uDfW8w+K0v1t/+rgO3S7M3pqKpnjALxRO6gi4uF2JHmHM+oYB5PXaqathbWZYE0ySM5fiF4Q4YEgWuG8gABeQ2tgq1TmBFjS0hB7utv8A9XA+tFZHTTKlFRxpw3uEqGFuxa4ApQCbD+mArai9zT9Vf7YYPB/75r+6TfawYUqSWo4aWii8kf4reb9lg50HmqhmKlIYWfq0uzTsotxIbm4hJve21u87i24culsSaKtqUEU/jCMS6yvu2tOJwgE1ab2vqa19Vhi7cIU+aorsHgycSBjq1VoDBr73vS3vfBulzStkUPHBRuh5MtY7A92xFLY74DtTSaayraxNoYDYc9uLyxA6M9LGqZYUaMLx6QVSFTfQC4XQ3nPaB1C1+0Lbb8KKpruuVNqam1cOG4609gLyWserb9/cLbc+6bTJWRkmOhoULcytSwJ3J3tSb7kn5z58Ay4C5L+c137ZP9vHjTreYfFaX62//VwJyiprusVlqamJ4qagapwAeBHyPVjfaxvYeb14BwmNlJvbY7+b14o2pz6tioan2yTiihjkilUt7dHLPbrDXJMcoQ2sNxcm+wAtjreYfFaX62//AFcRYYKtQwWgoVDizAVDDUN9jak3G55+c4BdmqpGoM9jYkxxGoSK5vZeACVBPcCT8l7d2FfDr0uNWmW1idUpI4urzX4dQ2wKNqIXqygnmbXFz34rzi1Hoovpm/CwDr4M/wA7qP2Ef+t8Keaxuq1IeYtat4MhDOt5pGV0qVj1Ee09lBHuGC3LAgWM+D2oqxVTmOCBjwY7hqhlAGt97iBr9+1hhnNaXIk6tlTFwzq/W76gvlMD1XcL3nuwDjSq4RRIwZwo1Mo0gm25AJNgT3XPy4AZe7rJmbRgM4lUqp7yKWKw+c7Y6QZhXOodKejZWAKstY5BB5EEUtiD58Cskqa7rFdppqYkzpqBqXAB6vFsD1Y3FrG9huSO65CX0R6SzVU0kU0QiMcEEjKVYMGlDEqQ36JUi9t/VhqwtRx1iyNKtDQiRwA7ipYMwHIM3VLm3dfEjreYfFaX62//AFcAdwDi98pP3WP7WTGOt5h8Vpfrb/8AVwIjqa7r7nq1Nr6tHcdae1uJJY36te/Pa3z4CR0lmdcyysLI4SR5w6BiFbTAxFx32O++ECo6R1ykvG7mRhmmsc9PBtwiFOw0EADbvPnOLDqaeqkdJJMvoHkTyHaoYsl+eljSXHzY6RisV2cUNEHbymFSwZvlPVLnkP4DAV1DnVUJxAskhp2qssViWJsJYQ0i6ib2dlTUL76j+mbyM4rZZejLtMzMwlKhm3JVanStyedgAL99sPUcFUqGNaChCE3KCoYKSLWNuqW7h/AYWPCi1UMqlSSmpoohwx7VOzFQHWwCGnQW5DmLDAc+lpAyVSeQrd78vzxsApZU62Wuunx+nauLe5Hv5c8P3RqOr6uSj0+jiz2DROze7yc7SC/zDEf2Um7IamlBRlV1NLONBfZAwL9kt3XtfuwA/wAHJByGUjkRVWt+s+G3Mq9oKETB40EcaMzSBmUKLatlIJYrcKPORiHnkVaKae8lLp4T3AicbaTy9tx0pKasaGMF6QroU2aFzyAt/i92AD9FumM9TUtC4jj01EyBWQhmjjRCVBEhAlVpFLA7aeXfZ8wvpl1UDcGiBve4gcb+f3Xn68d+FX+lpfopPxcBx8H/AL2UP7rF9mMH8JXQaOt8XUeiSmC9Wi0honJtoFrkSgE/MMHOFX+lpfopPxsAQzGjWaJ4nvodSraTYkHYi43Fxtcb4WMnyaGno6wwKVSTiFQWZtkTQN3JNiVZh+tgsY670tL9FJ+NgfXGqallKTUbII3HYje2ynYESkYCsqL3NP1V/thg8H/vmv7pN9rBhUpFn4aWaLyR8BvN+vg70GSp8YroeAN1WXdkci3EhvsHBve3f58APyqREraV3KqozTMbsxAAui2uTtvh+8C/vPTW5Xm+3kxy6Lghp4qSamYmaR5faZ2AkJ7Y1GTSDf4N8MQhrvSUv0Mn4uA9Rfn1V+yg/vLha6I9MKmplpFk4OmdKlm0oQRwZuGuklzzG5vfE+jirTWVI4lNfhQ3vE9iLyW24vy4nRZXVKQV6ipHIincEfJaXbAMWAuS/nNd+2T/AG8eM8Kv9LS/RSfjYEZRHW9YrLSU1+Kmq8T2vwI+Xtu21sA3OCQQDY25+bFK5ylbT0daIpCxho445pY2Zg8nHOtwSAeJwCS53IuBc2GLRZK69jLSXPdwpN/P/jY5QirsVWaismxURPZfUQJtvkwCo0j+L89U+4o1SsPmA4N2C/8AiGJ5bXvhZw8dLUqvFdWRJSGLq0vucTC40NfSeKQO/uOK70z/AKUX8jf88A4eDn85qv3dP9cmEPLq+IUuXgyxgjL69SNQuCQ1gd9ie4d+G7weLVdan0PADwY76o3ItrfkBIN+eG/J8ymqtZgnpH4baX/J5RpbvU6pB2h3jmNr88BN6Ae9lD+6w/ZriNDUNGc1kW2pJAw1C4utJERcXG23nxP4Vf6Sl+ik/FwEyinrGnr110pvOgcNE5B/J4uQ4vK1tjfvwAKo6f1a00k3tF0oKeqAKNbVM1mU+2eSANu/fniz4+Qvzthc8TVHmoPqzfi4lrDXDYSUgH7GT8XAGsA4vfKT91j+1kxvwq/0tL9FJ+NgPHHW+MJPbKbV1aO54T2txJLbcW9+ffgHHHsBuFX+lpfopPxse4Vf6Wl+ik/GwBnCR4Zvemf9aP7RcHuFX+lpfopPxsJ/hYSrGWTcV4Cl47hI3VvdFtYmQjn6sAQkziakymSanhM0olmCoATu1S41EL2iBe5A83dzwh1EVUK6eo1STNx6FgBTMscxCsGOkgkCLVcb7NYncCz1lszQUTTyVoghWabnErWvUOAB3kk93PE3JK+SqaZI6yQPCwWRXpghXULrswB3G+APdIfzWo/Yyf6DjlJUCOjDawh4ShWJA7RUBfK2uWIG+Bue5fUimnJqyRwnuOCm/YOOtFldQ0UV6vYKpAMKG222AVj0lqjT18iTgvT1TxxDQhLIOGVsAo1sQXAW66ydmFr4slGuAdxcX32P8MBhlVTct1vcgAngJcgXsPmuf4nG3i6q+OH6FMBx8H/vZQ/usX2Ywfwl9BqCoOXUZWqKqaaKy8JDYaBtc88G/F1V8cP0KYDTpzEGy+rUpI4MDjRGbO3ZOw2P9j8h5YWeicUq0+ZCdhK47PWFFkmC04ClVGwKjZiL73HdYM09HUIrO9dpVQSzNFGAANySTsAB34H1iSyU07JXB1VHDARJsdF7HvBsR8xGArSi9zT9Vf7YYPB/75r+6TfawYVKSCThp7d8EfAXzYO9BqWY5ioWfS3VZe1w1O3EhuLHz7b+rATuiWZVNLO0YikdZ8ynDxmFwURm2nEltIW/MG9xuCLHFr4TTmkhkkiiq5Zni2k4VMrBD+iW8nV/4glvViTktS9UhaCvLaW0upgVWRhzV1YBlI8xGAn0Q/Lqr9lB/eXCt0I6R1c70mt+Ksq1XG7KjhcKXRE11Atr3FjzsSORwUo8vqTWVIFWQeFDduEm+8ltuW3/AN47ZD0WmpIVgirX0KWI1RRk3Zix3sPhMT8+AacBcl/Oa79sn+3jxnxdVfHD9CmBOUUFSaistVkESpc8JN/aI/4bbfNgOOZBBncJUqJDRzKTtfVrQoD67BiB8uKxfKa1qKRIkl1rlzJOLHUX68zMp/SYpxWtuSGJ+GL22Komc0wzOPjgXMWiPXyv5N78t/k3xiOqLCQjM47RAtIeHHZQCwLE35BkcX5XVhzBwC88Ugy/PXN+FI1Q0PmK8GxZf/EsD84OFjDv0sjlkyytda0SIKeYMBEg5I2pT3qe7zjFe9Xl9N//AAuAcvBl+eVH7CP/AFvgt4MaZ0XMNaMurMahl1KRdSVswuNwfONsLPg8pZjVT6agqRDHc8NTftvtY4MxdLkYhevygmoFNvRkASn/AAydNgfnwFg4XcrB42Y2bR7enaFtvyaHzgj+OJPi6q+OH6FMB8koKg1FdarIInS54Sb/AJPFv6trD5sBp4POlMlTFCk6u07QmV5ABoXtldDWA0N3hSNwCb7YdMBvF1V8cP0KY94uqvjh+hTAGcA4vfKT91j+1kxv4uqvjh+hTAeOgqPGEg62dXVozq4ScuJJtbAOOPYDeLqr44foUx7xdVfHD9CmAM4SPDN70z/rR/aLg94uqvjh+hTCh4WaOdcsmMlTxFvHdeGq39sXvG+A49K8tknyKVYUZ3WeR9K+UQtWxa3nIW5tz223wDpKCpaqeqopKp6OolkDyRvdmCU6CJt9z7cXW/8A4kHDCZmpaI1LVlYqGokURQJTndql1AHFi85v2mwPHS1tWnjZvcTvT+Rl/uka6nXl3Lvfke44BuywVHif8r1dY6s/E1W1X0tzt32tgyFvSpYsOwm6XvtY27PasbWNt7E/LhVWF6rLmqY8wrDHJA7hXSmBtpOzaYPm2PyHBShyObgofGVUo0KfJprDs+unwEzoS8xooTU8TjWIYyCzGzGxIsCLixAYagLX3vg5hbpsnlkUOmZ1ZVtwdFNuPOL03I9x7xvjEGUyuWC5nVkobMNFMCDz3HVr7ixHnBBGA7eD/wB7KH91i+zGD+EXoRkkzZdRsK+qQGniIRVp7L2BsNUBaw9ZJwb8QT/5lV/y03/WwE7pHQRz0s0MuvhyRsrFASwBHNQAST6rH5MLeTZVLHDmM01wZ7lVNgdMcAjDMASFZ9Oq19gRexuB2WMFpkGcVGqnUNNtS+1ggntnq9l2UnflbEeWmM1NO0WaVUgSNtSlKcc49QDA0wYXUg91wQRgK/ovc0/VX+2GDwf++a/uk32sGFGkoX0J+USjsja0Xm/ZYOdCMskbMFUVc6Hq0p1qsN9pIdu1CRY3B5X2G/O4G67o1LTV8/ANatJPG054Dcqkvbu306RqKm6k2vcWGGXwfdHeq0/EkMhqqkLLUtIQW4hW5XYAAKSQAMKY6UkzCFKjNnZppYEKpQAO8O8ltSiwAIN2Av8ALtiR0a6QdckijSszOPjI7xtJHRaWEbaX8iNmBDAjcDlgHGm1dcq9NtXBgtflf221/nxD6CyTPEHqDUifQqzRzKVQSKTqaO6gENf4BKWAtY3xCosjmNZUjxhVAiOG7aae5uZNj+T22t3AczzwW8QT/wCZVf8ALTf9bAH8Bcl/Oa79sn+3jxy8QT/5lV/y03/WwJynJJjPWAZhVAiVASFp7t7RGbm9PbvttbYD5cBpmdSsuZQxikqhwC5SYU7LFxJFIZjIQBpVb8r6mYfoi9fy9Ca96NoljdXioDCwO2txW8TSp5PeNSbjbtAd5xY8i6Z1pzm1WJXvpUxwWYgXIDdV0lgN9N7+rHKOdGWRhnNRpiUu5K0wAUMylgTTdpdSMtxcXFsAOqKCRMvzyVwypOaiSMMCDp4GnUVO4uVOxF7AefCrhv6T0bSZbWyJmNTKqQTBkZIBuqG6OBTq6+sbGxwg9Qk+Mzfwi/CwDp4NmtVVJsTanjNh39t8KmXZBXpGshhqRPqmqtBRGjWq4g4Z/wDINFqUkk6bgixwZ8HuVyvVThayojIhjOpVhue2+x1QkWHqHfjsnS0tIkaT5u5keVI7R0FnMPulrqLWG+9r4C0aGVnjRnUozKCynmpIuR8x2wuI7DxsULq4fssia2B6pFYqljqIO4XvxzyKlkqqeKojzGtCSqGUMlKGAPntTkX+fEbJckmM9aBX1SlZ0BIWnu35PEbm8BF7G21hYDvucBA6GZvVRPM1bHVWIpEQFZHVWkS0h1MALayNRF9JNuWCnTSWoFVSiHj8No6jiGNZCoIjvGW0Dne+kbEmwwRfo5MbXzGrNjcXSm5jkfzbG3iCf/Mqv+Wm/wCtgFTJ58xY0iyNUR3poW1tE7XlEhM6Sg20llsoL2UA3Xe2G6L3yk/dY/tZMaeIJ/8AMqv+Wm/62BEeSTdfdfGFVfq0Z1aae59sk2/N7WHPlffngHbHsAPEE/8AmVX/AC03/Wx7xBP/AJlV/wAtN/1sAfwkeGb3pn/Wj+0XBjxBP/mVX/LTf9bCj4VcpljyyZnraiZQY+xIsIU+2Lz0Qq23PY4BhyrJoqug4M6koZ5W2YqQVqXIIKkEEEYWoegn/qbqYaoUVjIr9Y/9w2zyXEvE7Sdm9vm78dp40psukrD1uTTNKWSKqljABqXBYBWsAt7mw5XOJeQxCeqmp3FWhhRGZ1zCaRbvuq8xvp7XyW8+AZKrLY6bLpIIV0xx07qouTYaD3nc4HdNKeSTJ5VhBLGFLhRcsgKmRQO8tGGFu++Ns96MxrTTnjVZtE53qpiPJPMF7HHag6MRmKM8arF0X/3cw7h/8mAWOmtJWSyVLUfH4b0UYhaJ2CmTi37FjYExlbt5gRfDDQxsc2kaMERLRRJJe/l8RmRTf4SoWJHMB184xMTopCNlmqwPMKuYfLyfz48nROIcpasb32qphueZ2fmfPgPeD/3sof3WL7MYP4R+hHRyN8uo2MtUC1PEbLVTKBdByUOAB6hg37Fo/TVn1uf8TALWcZJPUTZuqIyippo44nYWVmRXDC/cLsBc877Xxno7kk0IzOeVSizwwqiNz9qptLmwJtdiV9em/IjG0VVQmSZGnzCMxRNMTJPUoGjU2aRCX7Sg+bn3Xx0WlpqiCp4c9ZqijOtHqprjVFrS44hBDKwP8QdwRgEOi9zT9Vf7YYPB/wC+a/uk32sGFOky1eGnbm8kf40nm/Wwc6D5Oj5iqGScDq0pus8inaSHvDXtvy5HbzYCfk/RasWugdoGCR19bMz6ktolQCMiz6tyOVrjvtjp0A6L1cE1BxoCi08FSkjFkIvJOWQDSxJupB5Y0lzZRMYQtVxOs9WEbZjOsl7MyyFSNo3VbhgTz+XDF0TpIa6mSdZK6O5ZWRqyYlWVirC4ksdxsfNbAGqRL1tWDfeGAbGx/wAXkRyxB6LUMi1NY0glCCYcDWzEaOGoNgSdtYY/Lv34i0fRuM1lSvGq7COE361NfcyczrueXfy3wV9i8Xp6z63N+JgD2AuS/nNd+2T/AG8eNPYtH6as+tz/AImBOUdG4zUVg41X2ZUG1VMCfaIzuQ+/Pme62AxmlLUVFdA6RzQ8CSRXZ2QxPEyEakUMTrJ0gEAEDVc8sIUvg8rpKNodGl4qEwW1C0jis4tlN+RRAbmw7ag7hgLFrctpopoYHqKziTlgiirn+CpZifbNgALX85GBEeZ5cUkk63WBEiMuo1U9njEhj1J7ZcjWum3PddrMCQ1rMrkiy/O5ZAVFR1iRFPMLwdIJHcSQdvNbCnhs6Q0EEuW17xzVeqGKZHR6mU6XWMnSymQqRYg94IOEbxYv6c300n/LAOfg0NquoJ5cCP8A1vhZ6K08sk1HJBDJMsFTmBkKgBQJbKh1uQhuQdgSQBy5YIdBshilqKlJGmKiBCRxpN+2+x7W425HHoulNPwUl01wDUj1IUV0uwSTh6PK7zvfuHdgLI6G5U9LQ09PIVLxRhWKm4uPMSB/bAWujkaLOVh1cUm0egkNrNJFosRyOq2/diB0YMdVPUU79dikgWJj+XTOpEq6lsQ4N7cwRiXk/R2Mz115auyTKNqma5/J4jvZ7sd7b72sO7AD4KHMx8KQuVouAbkKgU/lIkBY3Yi+otfVddO42sfCpluVU89+HNX7BSdVRUr5QvbtMO0PhLzXkbYnexaP01Z9bn/EwB3AOL3yk/dY/tZMY9i0fpqz63P+JgPH0bj8YSLxqq3VozfrU1/dJO/Xe23LAOuPYBexaP01Z9bn/Ex72LR+mrPrc/4mAO4SPDN70z/rR/aLg17Fo/TVn1uf8TCj4VsiSLLJnWWpYgx7SVErrvIo3VnIP8MAUNLUy5TJHRsqzPLMoZjpspqX1WOk2Om4Btte+OvQjI6ikmnUxxxUjqhjiWUylHACsQSi7MACR5x6zip83zKZKidUlkVRNJZVdgB7Yx5A2574ieOaj0830jffgPoXpD+a1H7GT/QcDekNA9RlcsMa6pJKfSgJA7RWwNzsLHe/q23xRjZtORYzykHYguxBB7jvjwzioGwnlAH/AMjffgLh6E5BNT1dXLLGFWWKmVLFdjHGVcWUmwuRbz23w6Y+avHNR6eb6Rvvx7xzUenm+kb78Be3g/8Aeyh/dYvsxg/j5pjzOZAFSaRVUWVVdgAByAANgPVjPjmo9PN9I334C1swyesrTWJNTJCJoHiimMwcqt+whRV7OpjqYgnkBvYY6ZL0ckp1zGolsrVEMahAQdIhp9FyRtuxb5rciSBUvjmo9PN9I3348c3nOxnlIOxBkax/rgD1F7mn6q/2wweD/wB81/dJvtYMV4JCNgT/ABxlKp0OpHZWtbUpINjYkXG9iQNvUMBZ+ddE6yecTyJHM6VfERXmKxiFVYJGFCEBiWDM1ifWbYaOgOQvRUUcEhUyand9Hkgu5awvvYXAv6sUZ45qPTzfSN9+PeOaj0830jffgL3iZRV1hktoEEOrVyt7be99rWwP8H2TiGNyrRyQh3FK67+0ueJbV39tivmsi4pcZpNfVxpbtsTra5A5Am+9rn+JxnxtONhPKAOQEjWH9cB9K4C5L+c137ZP9vHihPHNR6eb6RvvxgZpOLkTSgtuxDtcnlc777AD5sBcGbdGquTMaafjI0CPKWXh6WRWj06dWs678gQotz3wpyeCypkpWgZ0Vo6M08bX2kbrXGDcrqpVUG+4LNtZQSmeOaj0830jffj3jmo9PN9I334C1cyyV4MuzmWTZqlZ5Ql76F4OkAkbX2JNttxhOwtSZpM4KvNIysLMrOxBB5ggmxB82OfFbzn+OAszwdx6qmqW5F6dBcbEXeTlgIvgoqurohZNa0UkJ9uktxGm1LYWto08xa1+7vwoR1kiEsjupOxKsQSByBIPrON/HNR6eb6RvvwH0HkOTRU0QWOJEYhdZQAamAtcnmx9ZwGWnMnjaNV1M76Qu25NJEBz254pXxzUenm+kb78YXNJhciaUFt2IdgSbWud9zYAfIBgLZ6B9G6imnV5owLUUMJa6ntxk6rWJNiCu/eQb22w+4+avHNR6eb6Rvvx7xzUenm+kb78B9K4Bxe+Un7rH9rJihvHNR6eb6RvvxjxpPfVxpdVratbXsNwL3va5Jt68B9LY9j5q8c1Hp5vpG+/HvHNR6eb6RvvwH0rhI8M3vTP+tH9ouKh8c1Hp5vpG+/Huvyy9iWR5EPNXYsDbcbE254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32" name="Picture 12" descr="http://upload.wikimedia.org/wikipedia/commons/0/0a/Gogla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125462" cy="4161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3C8B4B-F9C2-418C-A9B3-6EA7B823B129}"/>
              </a:ext>
            </a:extLst>
          </p:cNvPr>
          <p:cNvSpPr/>
          <p:nvPr/>
        </p:nvSpPr>
        <p:spPr>
          <a:xfrm>
            <a:off x="1187624" y="908720"/>
            <a:ext cx="7128792" cy="4283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r-Cyrl-C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Пошто је глагољица била јако компликована, </a:t>
            </a:r>
            <a:r>
              <a:rPr lang="sr-Cyrl-CS" sz="2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ученици Ћирила и Методија </a:t>
            </a:r>
            <a:r>
              <a:rPr lang="sr-Cyrl-C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 саставили једноставнију </a:t>
            </a:r>
            <a:r>
              <a:rPr lang="sr-Cyrl-CS" sz="2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ЋИРИЛИЦУ КРАЈЕМ 9. И ПОЧЕТКОМ 10.ВЕКА </a:t>
            </a:r>
            <a:r>
              <a:rPr lang="sr-Cyrl-C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назвали је тако у част свог учитеља.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r-Cyrl-C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Она се у различитим </a:t>
            </a:r>
            <a:r>
              <a:rPr lang="sr-Cyrl-C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варијантама користи до данас.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r-Cyrl-C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Пример ћете видети на следећем слајду.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23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data:image/jpeg;base64,/9j/4AAQSkZJRgABAQAAAQABAAD/2wCEAAkGBxQTEBIUEhQWFhQXGSAaGBgXGB8gHxwgICEbIBwfIx8hICoiHCAmIBobJzEnJSktLy8uHB8zODMsNyktLiwBCgoKBQUFDgUFDisZExkrKysrKysrKysrKysrKysrKysrKysrKysrKysrKysrKysrKysrKysrKysrKysrKysrK//AABEIALkBEAMBIgACEQEDEQH/xAAcAAACAwEBAQEAAAAAAAAAAAAABwQFBgMCAQj/xABREAACAQMCAwQECQkFBQQLAAABAgMABBEFEgYhMQcTIkEUMlFxCDU2YXJzgZGyFSM0QlJ0obGzFjNUk8Jig8HD0iUmxNEkRVNjgpKUtNPU4f/EABQBAQAAAAAAAAAAAAAAAAAAAAD/xAAUEQEAAAAAAAAAAAAAAAAAAAAA/9oADAMBAAIRAxEAPwB3TzKis7HCqCWJ8gOZP3Vn5OO9OXG68hGemWxWjpMdvH6fo31jfjhoGtpWuW9yXFvKkhTG7aemc4+/B+6rGiig+M2ASegqv0bXbe6VmtpklVThihzg+ypl3/dv9E/ypRfBr/RLz65fw0DQ0/XraeWSGGZHliyJEU5K4ODkeXPlQNftjdG1EyekDrFnxeru6fROaVPZD8f639OT+s1ebX5cTfQ/8MlA6qrdZ1+2tNnpM8cO/O3e2M4xnHuyPvqypJ/CY/u9P+lL/KOgZUnHWnL615CPe2KttQ1WGCHvppFSLl42OB4sAc/nyKV3wkf0C1+v/wBD1a9r3ycf6MH446DTDjrT8Z9Lhx7d3L76tdJ1WG5j7y3kWWPJG5DkZHUVhNN+SJ/cJPwPXz4P/wATj65/9NAyao73jCxilaGW6iSVThkLeIcs9PcavKTXC2j+h8WXZuNuLlJZLdyBhjJIrYU+TACRfbgHyNAwpOPNOX1ryEe9sVolOQD7aReosdW4qSMYa3szz5nGIzljjOMmQheXkB1xT1oCiiigz8nG1gruhu4d6Ehl3cwQcEEeWDXj+3enbtvpkO72buf3Uu+xz481v6x/6r180/5b3H0P+RHQMqDjOweRIluojI5AVd3NiTgAD5zV9SU7SPlZpH0Yf60tOugKKKga9HK1pcLbnEzROIjy5OVOw8+XrY60ES/4ssoXaOW6iV1GWUsMr78dOnnVhpuoxXEYkgkSRD0ZGBH8Kx3ZDwlLp9lJHcoomeUsxVt25cKF5/8AzcqwfYvIYde1K2j8MP53wfVy7U+4Ow+2ge9QNY1mC1QPcypEhbaGc4BOCce/AP3VPpUfCP8AiuD96X+nNQXvEPFNtIm631hbY7SFwsTIWPME74yT7lYcqVlz2pat3aW4kjEiykNeBEKOpOF6p3aoM53ADkF6YOdn2s/Jm391v+EVZX/yRH7gn4FoJfDfE0Eaq9zrC3LbMMNsSxhuRJXZGG5YI5t5nl0xrdG1u3ulZraZJVU4JQ5APXH3ViOx75Ox+6b8b1UfBt/QLr6//QtB54yvZm4os7X0i4S3kjXfHFPJGD/e8/AwweQ5/NVP20aMkN7pKq87B3YEyXEshHji9Uu5Kdf1ceXsre6xwNJNrltqIlQJEoUoQdxxv8+n638KO0XgaTUbixljlRBbMWIYE7ssh5Y6ep/GgzXbTbPYWMMtpc3kbtOEJN5O3hKSHGGkI6qKaOgOWtLZmJLGJCSTkklRkk+ZrOdqPBz6paRwRyLGUlEhLAkYCuuOX0q1Gl2xighjJBKIqkjz2gD/AIUHjWYXeCQRyGJseuFDY9ow3LmOX20l+wHR+/tbrM9xGglAMcMmwN4cgllHeA/RdemDkZBeUyZVh7QRSw4L4D1PTI5I7e5tCJGDN3kUhOQMcsMKDTWXZzp8UkkixOWk5uWmlbeSc5bLncc88n21Z6bwrZwS99DbxrLjHeYy3THrHJHLl7qqPRda/wARp/8AkS//AJKm6PBqYmU3U1o0PPcIopFbocYLOR1x5UGjpJ/CY/u9P+lL/KOnZWC7VuA5NVW2EcqR90XJ3gnO7bjGPo0Gf+Ej+gWv1/8AoerXte+Tj/Rg/HHXrj/gu+1SCOKSS1jCPvBQSEnkRjn76k8U8L397YNZu9qikIN6iQnwFSOR5c9tBE035In9wk/A9fPg/wDxOPrn/wBNTLfhe/TSzp++1Kdy0O/Em7DAjOOmedWfZtws+m2It5HWRt7NuUEDnj2+6g1VZ7j3U47XT57iRFcxANGGAP5zI7sjPQh9pyOYxy51oaw/anwbPqkMMMU0cUaOZG3qSS2Cq4x0ADN99Ao+BtTutO0q81GKGMtLIsYllbyBOdqBcnxMcksB4RyO3BYuowySaC9+91dekNaiYFJ3jVGKg4VIiqkAk+sGPPr0q24k4C77RotOgdI9mzxlTglebHGScscnqetc5OF786X+T99rs7gQ78SbsAAZx0zyoOvYxfSzaPDJNI8shaTLyMWY4dgOZJPStxWa7POG30+wjtndXZGY7lBAO5ifP31paBMdjnx5rf1j/wBZ6+ad8t7j6H/IjrQcNcDXljfXt1DLbv6S7Ha4cbQXLDmOp5120jgW4XW21OaWHxrgxxhuXgCDBP0QaDI9qMAfijS0JYBkhBKMVbnNL0ZSGU/ODmvHbi0un+heiXV5H3ve783c7Z291t9aQ4xubp7a2XGXAc91q1pfwyxL6OqAJIG8RR3fqOgO4CoPaHwBe6r6P3kttF3O/GwOc79mc59mwffQM+uF9dpDFJLIdscal3bBOFUEscDmcAHpXeo2pWSTwywyDKSoyMM4yrAg8x05GgyCaXb6qXurbUr8Rk7NtvcPHGCoGcKV5eRPzmlv2NQbOI79NzNtWddznLNiVBlj5k+Z9tb3hHgu90xZorW4glgdi6CdHDKSAB6rYPIc8AZ68ulWHAPAK6e888kvf3U5Jkl2BAMncwVQSBluZPny5DFBs6VHwj/iuD96X+nNTXrHdqPB76paRwRyLGUlEhLAkYCuuOX0v4UGW7Wfkzb+63/CKsr/AOSI/cE/Ate+JuDb6806OyeS1RE2eNRISdgwOR5c6vLnhd20UafvXf6OsO/B25CgZx1xyoKDse+Tqe6b8T1U/Bt/QLr6/wD0LWh4V4Xv7KwWzR7V1G/xMJAfGSTyHLlmpHZbwXJpdvNFJIkheTeCoIx4QMc/dQbWiudwW2NsAL4O0MSATjlkgEgZ8wD7qXXFvH97p8ttFPa2zNcEqhjuHIGCo8WYRj1x0z50DJopa8cdoN7pawtcWlswlLBe6uHONuM53Qr7RTB0y672CKQjBdFfHs3AHH8aCTRRS30jtCurvUryyt7WDdbNIC8s7qGCSbM+GJsE5Bx7+dAyKKXlh2gz/lpNLntolcglpI5mYD80ZRjdGpPQDyph0BRRRQFFYTjnjySxvrO0igSRrnAVnkKhSz7BnCty5j/yqHxvx5e6ZHHJcWtswkYqO6uJCcgZ57oV5UDHorxC+VU+0A17oCilzw7x9d311eW9ta24Ns5UtLO67huZQRtib9muGgdot5d6hc2MVpbiW3372e4cIe7cRtgiEk82GMgcqBm0UtH7Qb0aqumeiW3fkZ3ekP3f92ZOvc7vVH7PX76ktx7cxatb6dcW0IaYA74pmYAEN+1GpJ8P8aBhUUVXcRakbazubgLuMMTybScZ2qTjPlnFBY0VgeEOL7/ULYXEFraKhYriS5kDZXryWAj+Nd+zDjxtVS4ZoRD3TKMB92dwJ9gx0oNvRS30jtCurvUryyt7WDdbNIC8s7qGCSbM+GJsE5Bx7+dfNH7SZn1kaZNbRo2WVpI5WYDbG0nIFFJ6Y54oGTRRXC+aQRsYVRpMeESMVUn5yFYj7AaDvRS2sOP72XU5tOW1thPEpZmNw+w4Cnke53frDqo86Y0Rbau4ANgZAORnzwSBkfZQe6KKKAopYa72k3VrqKWMtpCpkYCOVp2CMGOFY4jJXnyIxyPzc61hudU/9hY//VS//r0GjopY8G9pV1qF61vDZxGONvzs6zMUCg43LmMFi2DtHLPngAkM6gz2sca2VrcLbTSsJ2AZY1ilckHOMbEbPQ8vmpSdtevxT3elvCJD3bMSJIZY8+KIgDfGC3T9UHHs6VbcVfLHT/q1/lNXzt4/T9G+sb8cNBG4yvbe/mtpdVmNraRE4hW3uiXY9QZWgQDIUdBkAH3h1WUiNHG0eO7KgpgYG0gbcDy5Y5UrvhH/ABZb/vK/05aY3Dn6Ha/Ux/hWgsaQnAGqx2/EmsPLv2l51HdxSSHPfg9I1YgcupGKfdIns6vo4OItclmcJGnpBZm6AekLQQ7ziGBOLfTHZ0t0XLu0MgKgwd2CUKbwC7KM7f1h7abEXaJYNH3qyTNFgneLS4K4GcncIsYGDn3Gl/xroR/JGq6lOpW4uzEVRgQYohLCEQg9GwqlvYeXlV7wR8kT+7XP85qDccOcR219E0tpJ3kauULbWXxAKSMMAejD76taVXwcfiqf96f+nDTVoEt255g1HSr1xmGJ13BSNxKOHICkjPLz6Z64yMwO2riKHUPQLS27wyvIGHeRvEPH4F/vAvU+Y8PI86n9sKA69ooIBBeMEHz/ADy8q7fCUQei2ZwM96wz5+r/APwfdQN+BMIoPUACulcrT+7T6I/lXWgVPC/Dd9pmqX0q2xure5JYPFJGrKdzMAVkdc+sQefsOfKqLh2OXTeJZ3uIi7XqTOscBEjxh5BINyjB5bMZ6c+RODTzpJdmc7PxXq5ckkCdcn2LPEqj7FAH2UETTp5rviee8tofFa8mt5XEcrr3bRMVB5ZHXBIHNckZrUf2XvLviCLUJYDawQIoAkeN3kID9BGzBebeZ6AHnnApLj5cx/R/8K1OugKz/aD8U6h+7S/gatBWf7QfinUP3aX8DUGW7AviVfrZP+FY3sA12G2hvBL3vidMd3BLJ0DdTGjY+2tl2BfEq/Wyf8KoPg0/3F99OP8Ak1BTdnWuxxcQatMVmZXM+xUhkZyTMCoKhcoT08e0A8jith2fcITvqdzq19EIXkLdxCSCyhhjc2Oh2eH2nLchyqi7KvlPrPvuP/uFp3UBUe/vFhjaR921Rk7VZj9iqCx+wVIooEbwJqW3WNQ1G+gngDgiIejTtyJH7KEckRclsczy88Nbhni6zv8AvfQ5u97rbv8AA643btvrqM52t09lT9b/AEW4+qf8JpN/Bl/9Zf7j/n0Dxql4l4rtLBY2u5e6EhIXwO2SMZ9RTjqOtXVJf4S39xY/Tk/klBy7ddUtruxiaPve8ik5F7WdBtYYYb3RVHMKcZ57RV5qfHaPoDkmX0h7PDH0a427mQBj3hTb5nDbseeTUjt9+Jm+tj/419v/AJIj9wT8C0FF2J6xaWemEv33eSyM7lbadwAPCo3pGVIAXPXkWNM7hvia1v43ktJe8RG2sdjrg4Bx4lB6EVj+x75Ox+6b8b1UfBt/QLr6/wD0LQMLVeELO4nE80IaYAKJAzqwAzjBVhjqfvqJc8AafIVMkG8r6peWViPdl+XQdK09FBmbvgKwlG2WAyAHIDyysM+3BfrzrRW8KoiogwqgKo9gAwB91dKKAqhteDbKO5e5S3QTuzMz8zlmOWOCcZzz6cvKr6igh6vpcV1C8NwgkifG5TnBwQw6EHqAfsqmj4DsFTu1hIjwRsEsoXBzkbd+MHJz7zWlooK3QdBt7ONo7WIRIzbyoJPiIAJ5k+Sj7qsqKKCl1vhS0u5EkuIRJJGMI25gV555bSMc+eah3fAGnygCWAyAdA8srY92X5VpqKD4q4AA6DlX2iigKzbcC2HfSTCDbLIWZ3WSRSxY7myVYdTzx0rSUUFBY8F2UVwtzHABOucSF3ZualTzZjnwkjnV/RRQFcL6zSaJ4pV3RyKVdT5gjBHLn0rvRQV+iaLBaRdzbRiOPJO0EkZPXqTXDh/hq1sg4tIREHwWwSc4zjqT7TVvRQU+m8MWsFxLcwwqk8u7vHBOW3Nubqcc2GauKKKAooooPE0QdWVhlWBBHtB5Gqrh7he0su89EhWLvMb9pJztzt6k9Nx++riigKqeIOGrW9CC6hWUISVDEjGcZ6EewVbUUGbueBLGRdskLOvXa80rD7i+KtH0WA2vopjHo+wR93k42gYAznPQe2rCigzcHAlii7EhZU/ZWaUDn15B8VYaBw9bWSMlrEIlY7mAJOTjGeZPkKtKKDP8d8TLp1jLclQzLhUQnG5mOAPs5k/MDWKhtru40a41C8u5hI1vJPDFCxhSLEbmM+Ah38m8TEHIyDjNaXtX4ce/0yWKLJlUiRFGPEVz4eftBOPnxWW4W4jFzwzewsNk9paSwSRnkwCRMEbHUAgY5/rK1BD7KdOuL7SpZvTrqO67x41kMzuuAIyuUclSAc8xg8zzrR9k3G8t8s9teLtu7Y4kOAN/MgkgDCsCMEDl0I8wM72P69FY8PXFzN6kc78h1YlYwqj5ySB/GpHYTotxuvNRuV2elkNGOm4FmZ229QpJG3nzGfLBINysL21XskOjzPDI8bh48MjFSMsM8wc1uqW3b2JfyTJtKd1uTeCDuzvXbtOcAe3INBDj0wf2c9M7269I9EMu/wBMuPX2k5297t6+WMVK7A7ueXTZZLiSWQmdtjSuWO0Kg5FieW7d9uaj8O8LXGoaPYwz3CJZmOImKKM75AvPazsxxzC+qvUUx9H0uK1gjggQJFGMKo+8+8kkkk9SSaDvcoSjheRKkA/PjlSS7G4JLq41CDULi6eWAqFX0udSCGkWT1JBnBCjn05e2nlSn4lmtbjVmTTopn1OMYknt5RGiYKhhIxDKxAyp8DeS9R4Qi8B3cq8TX9t307QRxvsjkmkcDDRY9djz5nmefOnFSM7Mo5V4ovxO26URSbzkHJ3ReYRAfsRfdTzoFD20ahMmoaTHHNLGkrbZFjkdNwLxjntI8ifvrj22WhsLOCS0muo3abax9LuGyNrnGGkI6gV47bvjTRfrP8AmRVre1zg+fU7WGK3aNWSXeTISBjaw5YU88sKCj7QtMFtob3UEt0k4WIh/TLg82ZA3IyleYY+Va/syuHk0iyeRmd2jyzMSSTk9SeZqj4r0HUrzTWsu5tI8rGO89Jkb1Cp9X0cddvt860/BGkPaafbW8pUvEm1ihJXOT0JAPn7KC8pG9hsb363hvJ7qXuzHs/9LnXG7vM+pIM+qOvsp5V+fuwJ7pY79rRYZMGItHKWUv8A3uArjIU9eqkdOnWgfGnWKQxiNN5UZPjkeRuf+07Mx++pNZXgXjeLUVlUI0NxCds0LnJU9Mgj1lyCPI8ug5Z1VAuu2HjyTTooorYD0mfO1jg92AVG7aeRJJwM8uR9mKttF4Pcwo1/dXM9wR4ys8kSqeZ2qsLqOWcZOc48hyGd7ZuArnUGtprTaZIsqyMwHIkEMCeXI5zk+Y+eqXh/jPVtQvhp4litnhDGeaJFkJ2YU8mJTm5Hq+Z+ygu+0N7vSIo7yynkeFXCy29w5kXDZwQzkyetgesSMjyzW94a1pLy0guY/VlUNjOdp6MufMhgR9lJzjK51W8luNFxDMybZe9OI2kQbSDgttzk5OPn6CmvwHoBsNOtrVm3NGp3EdNzMXbHIcgWIHLpigvJj4W9xpL9iFub+C6a7nupGSRQp9LnXAIyfUkGftpzz+o3uNJ/4Nf6Le/Wr+E0EXscha9m1Fbqe6kWFkEY9LnXaCZQfVkGfVXrnpX3haFpuI76zknumtokconpc4wQ0YHiEm4+sep866fB6/SNX+nH+KevXBHyv1P6uT8UNB9upJLfiu0tYp7j0cqGMb3ErqSUkPPe7Z6D7qc1JjX/AJaWX1Y/BLTnoFL8IOW7igtJ7aaWKNGdZTFIy5L7NmdpGR4G69M/PUHXogvDEd9DcXPpBihJkF5OfEWRZPCZNuclhjHKmfxfe2sVlM19tNvtw6sM7s9FA82J6Y8+fLGaSnE1k/5Dmls4prfTWKERTzAlsyDDrGYmZVJIx+eXOM4I9YN7wboiT6PBcSyXTTNCWZvTLkZI3c8CUDy9lQvg+6lNPZXLTyySsJsAyOzEDYvIFicCpHAqX35Et+7e1EXcHAaOQtjxdSHAz9lVvwbf0C6+v/0LQS+JdKurbX4r/ZcXFk+N8cO5jGwTYD3S82XkG5A+fnjMvVtDklbVryGGSNJ9OaFYtuHnkKu3eGMeIMAVQBgGzuGB5siigSfA3CdwdGiWW3kDwX4uDbyAo0qKqggb8DzJGcAlcZFWXHVjdanf2cVnFdW8UW4XEzq8SbSVwFzjvCNrY2gg7xzxzDaooCl722JJLprW8MM8ssjKVEULuMKwJyygheXt60wqKDFdnOq7bOytHguo5UiCt3ltKqAqpJy7IFHTlz5nA862tFFBzud2x9vrbTt9+OX8aSPY0Z7CS+e+tL0PMUIYWsr7iDIX5qh82Hvp5UUCe4DsJzxLfXTW9xHBLG+x5YXQHLRYHiUYPI8vmpw0UUCm7YNIuJtS0h4YJZEjfLskbMFHeRnxEDA5A9fYabNFFAUUUUBSN7Eu+05bz0u0vU70x7MWkzZ295n1UOPWHWnlRQJDgDTbocS3Vybe5jt5TMQ8kMiAqzblB3AdcA4PmPmp30UUFdrerC2j3mOeTOQFgiaRs4J6KDjpjJwM450iOyG2u7HUZbi8s77bJC6FxbSudzOjZbCknO08+fMj31+iKKBJyXlweJlvls71bXZ3bN6LKSw7sj1dm4ePb5eXsp0wS7lVgCAwBwwIIzz5g8wfmNe6KDxMPC3uNJfsVlk0+C5S7tL1GkdWXFpM3IDB9VDinXRQKLsJ0m4hm1Np4JoRI0ZTvY2TcMzE43AZxkZ9mRUXRYZrXiXULqW1ujA6uqPHbSuGJMZGNqnIwp59Kc9FAmp4Jrnim0u47a6Fuq7Wkkt5EAISTruUY5kc/npy0UUCj+EFp93cR2UVrDNKm6RpFijZhkd2ELbQces+Pbz9ldePdQNzojWkFremYrEAps51HgZC3MpjkFNNeigW3B+tej6RBbS218JUhKMBZTkZ8XmEwetR+wDSZ7ezuVuIZYWM2QJEZSRsXmAwGRTRooPMsgUFmICgZJJwAB1JPlWM4n7TLOzlt03CbviRuhdGCYKjxHdyHi/gaxPaDeC+4kstOkYm2jKmSMZALlS/i8m8O0fMGYDBJrx242kaXujhERQXYEKoA9eH2CgcdlqcM2e5mjkx12OrYz0zg8uh+6pdJ7t6sUtorO+th3NzHMEV4wF5FXbngc8FfdhmBzmmloGoi5tbecY/Oxq/IEDmATyPPrQTmOBms3dcdWcaM8npCIvNmezuQo95MWBWlpTfCB1hhbW9jFzkuXGR5lVIwPZzcr5+VAxuHtft72HvrV+8j3Fd21l5jGeTAHz9lWdVPCejizsba2GPzcYBx0LdXPQZyxJzjnmragK5XVwkaM8jBEUFmZjgADmSSegrrSI+Ehrrd5bWSkhAvfOMcmJLKnPOeW1+Xzjr5AyZe0vTQJT6QWWLb3jxwyui7vVy6IVGeg59cjqK0Gk6xBcqWglWQDGdp5jcAy5HUZUgj2g1jb7h67h/KcVpBDJHe4KM7hREWQRuHGMsigBlCjzIrEcZSnS9c0YRM2I7eGGQjrIgdkYHGAx2jlnlkD2UD3qDrmsQ2kD3Fw+yJMbm2k43EKOSgk82A5Cp1Ybtt+Ir3/df1oqDQw8T2rWXpyyf+i7S3ebH6KSpO3bu6g+VdtH16C6thcwPvhO7DbWHqkhuTAHkQfKlrpfyLb93k/qPVr2PfJ2P3Tfjeg1/DXE9rfxvJaS94iNtY7GXBwDjxKD0NXFKH4Nv6BdfX/6FpvUGZv8Aj6wiumtHlc3CkAxpBM7c1DctiHPhOeVfE4+sTcRWxkkSeUgJHJbzoWySB68Y5ZB59ORpbcV2TWPFVtezK3o07qBIAMBjH3WCc8scmOeeM4BxXfj8/wDe3SfoRf1JqBkcS8a2Vg6Jdzd2zjco7t2yAcHmqkVfQyhlVl5hgCD8x5ikp8JSMs2lqOrGYD7e4p0WcOyNEznaoXPtwAKDtVFxPxfZ6f3Xpkvdd7u2eB2zt27vUU4xuXr7avaRnGKtrmvRWkHO2tMiWTaSoPWTPMdSioByyQeeOYB13F6iQtM5IjVC7Ha2QoG4+HG7OPLGfmqt4Z4qtb9Xa0l7xUIDHY64J5j1lGfsrAx8U6g2vPpfpEWxVz3vccz+aEnq78dWx1qm4DZtE1qexumC29zzhfxBSc/m8Z5DIJVuuGCjOBzB41F1PUI7eGSaZtscalnbBOAOpwASfsFSqzXaV8UX/wBQ/wDKgs9E16C7txcW774TnxbWHq8jyYA+Xsrhw1xRa36O9pL3iodrHY64OM48SjPL2VkOxX4gT3y/iaqb4Nn6Hd/XD8IoGLwzxdaX/e+iS953W3f4HXG7dt9dRn1W6eyrykl8G/19V+lD/OenbQZ/iHjOzsji6eSMZA3dxKUJIJADqhUnAPIHPI1YaNrMV1H3kO8pywXikjzkZBHeKpYEHqMil18I74qg/ek/pzUwOE/i+y/d4vwLQKLX7FouNLeR8BZijoefQRd3jmMZ3Iemeo91S+3n9P0b6xvxw0z+IuGba9VBcIS0Z3RurMrxt+0rKQQeh9mQOXIUn+2fSjFeaSvfzybnIzK4JXxRDwnaOfPzz0FBoPhIMPybbjz9JHL/AHcv/mK33Bdi8GnWcUnJ0hRWHPkQoyOfOon9ibdp457hprmSI5i7+QsqHnzCDC56cyD6q+ytLQFfn1biXU+I7m5iRGWyVjGJHcJ+aOEyQCRliX2gDPP58vfVbZ5IJY45O6d0ZVkxnYSCA2MjJGc9aynAHZ8um21zCJu9ecnMnd7cDbhRjcc4JY9fPy8woey6+fWIbi4vyzlZdiRq7pEo2qfUVsMQSfE2T89V/YtM35U1dCzFEcqisxIUCRwAMn2AVo+C+AbrTInit76Eq77z3loxOcAcsXA5YFS+BOAm0+5u7h7kTNcnLARbAp3Mxx+cbIy1Btq/PPwkLFxf20x9R4Ng69UZi3ljpIvn7a/Q1U/FHDVvfwdzdJuTO5SCQVbBAYEeeCevL5qCu1TjLu3uu6tpZ47THpDoV5EqGIQE/nGVTlhlccup5BX9q0fpeu6R3HjE0ULIRzG0yud3LPhC8yfYDW7l4DuwL5IdR2JeEF91sGYHaFcqwkUZcDB8PTGMEZq44e4LhtpIpSzSzxQrBG7nASNQBhVHIZ6knJyTzwcUGmqJqmmxXETQzoJImxuRuhwQw/iAfsqXXK6VyjCNlVyPCzLuAPkSoZcj5sj30CT4k0q3HEVhp6RCO0K7njRmCvne2GGemVHL3+2unaNYwafqOlpbwqIZiySQ7n2MCyDOA3JvGefuznpWovezy6l1KLUGvoe/iAVQLRtmAGHMekZ/WPnRxT2eXV/NbTT30Qa3OU2WjAE5U883BzzUdMUGz0TQbe0RktYliVjuYL0JxjP3VZVE0yKZUIuJI5Hz60cRjGOWBtLvz688/ZUugjahp8U8ZjnjSWM9VkUMOXTkRikX2o6Wmm6xpdxCqxW42DluIUxuS/I55bHXAHsPL2v2sv2hcGx6paiFn7t1YNHJt3bT0blkZBGRjPsPlQVfGOk+l61pC4ytuJp5ORwB+aEfP2mRRy9gJreVQcKcPPahjNP38rJHHvEfdjZECEXaGPPLOxOckufIAC/oPE0QZWU5wwIOCRyPzjmPspX9pui2mm6ZNNaWsSSMVQEbhjdkbsBhkgZxnoT9hadY7jzhC41KJ4DdRxQFlYL6OWcFf9vvgDk5PqjlgfPQYi54Nthw4LwBxd+jrP6RvPeFioJBbzTB249gHnzq77OdDs9R0y3uLm1iaXxKT4jzViu4ZbkTtBOPOrOTgy8OnegG+g7nuhDn0Nt+0ADr6RjOB7KlcD8J3OnwxW4u4pLdCxK+jFXO4k+v3xA5n9k8vvoNdGgUADOAMDJJP3nmftrOdpXxRf8A1D/yrS1WcS6T6XZ3Fvv2d6hTdjO3PnjIz94oMV2K/ECe+X8TVTfBs/Q7v64fhFafhngy8sbQWsN9AYxu5vZsW8RJPMXAHn7KjcFdn91pkckdvfQssjbj3loxOcY5YuByoMr8G/19V+lD/OenbWI7NuAPyUbom47/AL8of7rZt2d5/ttnO/5ulbegVXwjviqD96T+nNTA4T+L7L93i/AtVPaPwd+VLVLfvu52yiTds35wrrjG5f285z5VoNIsu5t4Yd27u41TdjGdqgZxk4zjpk0EuuE9pG5BdEYjoWUHHuz0rvS34g41vE12LTbcW6rIgIkljdiDtZjyWRQR4f40DIopX8W8Z6jp95YwSGzlW5cAlYZFKjeqnGZm5+KmhQFFFLztM42ubC6sILZYT6SSrGVWbadyKCNrr+1QMOill2icV6npdvHMzWUu+Tu9oglXHhZs578/s/xrxqvHl6NVs7GAWyi4hRy8kbttZlZjyEq8vDy/nQNCilRxNxxqVpqlpYE2Tm47v84IJQF7yRo/V785xtz1HWvXaRxtqWlLAzGym70sOUEq427f/fnOd38KBq0Use0Xi3U9LgilZrKXfJswIJVxyJznvz7KZFlKXijY9WUE4+cA0Haiilz2vceXGlmz9HSFu+7zd3qscbO7xja6/tnOc+VAxqKW/aBxLqemWguC9lKDII9ot5V6hjnPpB/Z/jW24av2uLK1ncAPLDHIwXOAXRWOMknGT5k0FlRRS77WuPJ9NNoltHC7zl897uIG3YByVl6l+pPlQMSilP2g8c6ppXoxkW0mWXO7bDKoUrt8O7vmGTk493SmnaXCyRpIhDK6hlKnIIIyCCORBB60HWiisF2ucaT6ZbwSW6RM0khU96GIxtJ5bWXnQb2il3xlxDqdhYNdl7KQDZ4Bbyj1iB19IPTPsqJqHF2pxaMNT3WRBSN+67iXPjZVxu7/AMt2enlQM+is72e67Jfabb3UwRZJN24RghRh3UYBJPRR59a0VAUUs4uNL6bXLnTofRUSIFleSKRyQAhwcSqP1v4UXHGl/Brdrp03osiTAMzxxSIQDv5DMrDPg/jQMyiiigKKKKAooooMzqnHFtBJcxuszG2CmZkiZlQMoZSSOXQ/wNKbizXxHxPZXfczFSiYjMZVyG7yPwqR4uuRjr05Uxtc4Fmml1Jo7tI479UWRGty5UIgQbW71evM8186xmpxbOMbFc52xKM+6KQUETtB1QX2v6XAqNB3TKd1yDHuywfkCM/qbR7WOKe9JjtrP/a2i/WD+pHTnoKPVeKIYLgW7LM8pj73bFGz+DdtJOOnP+YpN9sPEUc8mlXsKSmJGLAujIHwyN4WIwfVNNjWuGZpL4XdvcpE3o5tyrwGQFS+8nIlTByB/GlX2j6N6HNw9bb+87o7d+3bn85Hzxk4++g7dtvEgu4LC3EM0BlkEm+5QxqOW3GT1x3mWPQADrmtNxDwLd+n2GoWbQyPBGiNHISqkKCMqwB6hj5cuR59KifCQP8A2dbfvA/BJTO0T9Ft/qk/CKBNdqtpcpf6fqUqQiVJIo4rRJGeSUpIz8iIx1LAdOWR1JArl2wTy313p9rNCbFDvKzXLKVLNjlmMuoxtUdc5cZAHMye1KQ/2o0dcnaPRyBnkCZ3yce07R9w9levhLn83p/0pf5R0F9x3wrqOqxW1vKlvAscm6SVZWfPIrlU2AgHJOC3sGfOmVbQ7EVBzCqB9wxXSigq+JNfhsbdri4JEakAlVJOScDkKSnbrqyXlvp9zCkoiUuA0kTKH7wIVKkjB5Rn76b3HnDH5Rsnte97rcynfs3Y2nPTcvX30nu3HSvRbXRLffv7pJU3Yxux3AzjJx95oLDtm4rF1p1nGLeeLvpFk3TIUVcKeW48m9fqPIZpvcLWhhsLOIsrGOCNCyHKttRRlT5g4yD7Kwfwhz/2Sn7wn4ZK2nAnxVp37rD/AE0oLykLxfqIu+K7eMh2jtCvKNdzMUHetgbc+t4SOfJSQRmnFxdxBHYWc1zKeSDwj9pjyVftOPdzNLrsE4bdY5tRuMmW5JCbh4tucs+T+22PsUHnnkFd2ra/b6rYSJaLM01o/eSZhYbVAdXDE+p5n/4MVuux7WBc6Pan9aJe5b5inIeQ6rtP24zWI7E4le/1xHAKs+1gehBeYEe4ivvZ2/5I1u602ViIZzutyfM/qc/aVyp9rIBQOqk98JP9DtPrj+E04aT3wk/0O0+uP4TQXPbV8QP74vxLVTxF8ik+ot/6sVW3bX8QP74vxLVBcXy3fC8VlaB57lool2xIzBSjI7B3xsQhVPJmBPLA50Gx7F/iKy90n9WSr3iriAWUKymCefc4TbbpvYZDHJGR4fDjPtIqB2ZaTNaaVawXCbJUD7lyDjMjsOakg8iOhrUUCL7PNSFzxVdzCOSMPEx2SrtdeUQ5jJweVHaRqIt+KbKYxySBIkOyJdztzlGFGRk86m8MH/vlf/Vt/KKji0/98dO+rT/nUDN4V4hF7C0ogng2uU23CbGOApyBk+HxYz7QauqKKAooooCiiigKqtR4as537ye1glfGN0kSscDoMkZq1ooKOLg3T1ZWWytVZSCCIUBBHMEHHI1eUUUBVdqmhW1yVNxbwzFchTJGrYz1xkHHSrGigoP7E6d/gLT/ACE/6avY0CgKoAAGAB0AHQV6ooKzU+HbS4cPcW0EzgbQ0kasQMk4yR0yTy+c1D/sTp3+AtP8hP8Apq/ooCiiigKr9V0S2udvpMEU2zO3vUVtucZxkHGcD7hVhRQUH9idO/wFp/kJ/wBNXdvAqIqIoVFAVVUYCgDAAA6ADyrpRQQ9U0qC4UJcQxzKDuCyIGAPMZwR1wT99Vn9idO/wFp/kJ/01f0UFB/YnTv8Baf5Cf8ATXuLg3T1YMtlaqykEEQoCCOYIOORq8ooPEzEKxUbiASFzjJ8hnyzWF4n4Jn1URLfyxwxRsWEdsCzZIxzlcAH28ox1xzxmt7RQZ+04OtVIZ1edgQVNxI0u0jGCoclVIxyIAPM+2r6NAoAUAAdABgCvVFAUUUUFNecKWMsjSS2dvJI3NneFCx95IyaLPhOxidZIrO3R1OVZIUBB+YgZFXNFAUUUUBRRRQFFF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8" name="Picture 4" descr="http://img261.imageshack.us/img261/4078/ocslavonicverzijaxvek0j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344816" cy="5308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ECC452-1FFB-462C-B19A-81D781E14776}"/>
              </a:ext>
            </a:extLst>
          </p:cNvPr>
          <p:cNvSpPr/>
          <p:nvPr/>
        </p:nvSpPr>
        <p:spPr>
          <a:xfrm>
            <a:off x="611560" y="764704"/>
            <a:ext cx="8424936" cy="376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СТАРОСЛОВЕНСКИ СПОМЕНИЦИ: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СЛОВО О ПИСМЕНИМА (</a:t>
            </a:r>
            <a:r>
              <a:rPr lang="en-US" sz="24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Црноризац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Храбар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sr-Cyrl-RS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почетак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10.века,најстарија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филолошка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расправа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научној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вредности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словенске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азбуке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борба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око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писма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брани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глагољицу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САМУИЛОВА ПЛОЧА -</a:t>
            </a:r>
            <a:r>
              <a:rPr lang="sr-Cyrl-RS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993</a:t>
            </a: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r-Cyrl-RS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</a:t>
            </a:r>
            <a:r>
              <a:rPr lang="en-US" sz="2400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одина</a:t>
            </a: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најстарији</a:t>
            </a: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ћирилски</a:t>
            </a: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споменик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</a:rPr>
              <a:t>МАРИЈИНО ЈЕВАНЂЕЉЕ</a:t>
            </a: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</a:rPr>
              <a:t> –</a:t>
            </a:r>
            <a:r>
              <a:rPr lang="sr-Cyrl-RS" sz="24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крај</a:t>
            </a: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</a:rPr>
              <a:t> 10,почетак 11. </a:t>
            </a:r>
            <a:r>
              <a:rPr lang="en-US" sz="24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века</a:t>
            </a: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en-US" sz="24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писано</a:t>
            </a: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глагољицом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0958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pload.wikimedia.org/wikipedia/commons/thumb/5/5d/Temnicki_natpis.jpg/250px-Temnicki_natp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92696"/>
            <a:ext cx="432048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019.radikal.ru/i602/1203/37/4b34fb65f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191250" cy="4091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1714" cy="497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925504" cy="3892168"/>
          </a:xfrm>
        </p:spPr>
        <p:txBody>
          <a:bodyPr>
            <a:normAutofit/>
          </a:bodyPr>
          <a:lstStyle/>
          <a:p>
            <a:r>
              <a:rPr lang="sr-Cyrl-RS" sz="6600" dirty="0">
                <a:solidFill>
                  <a:srgbClr val="FFFFFF"/>
                </a:solidFill>
                <a:latin typeface="Resavska BG Sans" pitchFamily="2" charset="0"/>
              </a:rPr>
              <a:t>ИСТОРИЈА  ЈЕЗИКА</a:t>
            </a:r>
            <a:endParaRPr lang="en-US" sz="6600" dirty="0">
              <a:solidFill>
                <a:srgbClr val="FFFFFF"/>
              </a:solidFill>
              <a:latin typeface="Resavska BG Sans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5225240"/>
            <a:ext cx="7543800" cy="1143000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rgbClr val="FFFFFF"/>
                </a:solidFill>
              </a:rPr>
              <a:t>7. разред</a:t>
            </a:r>
          </a:p>
          <a:p>
            <a:r>
              <a:rPr lang="sr-Cyrl-RS" dirty="0" err="1">
                <a:solidFill>
                  <a:srgbClr val="FFFFFF"/>
                </a:solidFill>
              </a:rPr>
              <a:t>Даниела</a:t>
            </a:r>
            <a:r>
              <a:rPr lang="sr-Cyrl-RS" dirty="0">
                <a:solidFill>
                  <a:srgbClr val="FFFFFF"/>
                </a:solidFill>
              </a:rPr>
              <a:t>  Радосав Николић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47CAB8A-BB29-4B0F-B940-C530D89A0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2" y="298582"/>
            <a:ext cx="8835470" cy="306829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encrypted-tbn1.gstatic.com/images?q=tbn:ANd9GcTBTF6xt2ILuzPx6L1p-f7OMXtBoot7fWaHUbrIE56ROSzSUBEDX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462" y="620688"/>
            <a:ext cx="6893537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91AA9-313D-456B-B472-F6D160B7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sr-Cyrl-RS" sz="2600"/>
              <a:t>Људи између 50000 и 150000 година користе језик као сложени систем комуникације.</a:t>
            </a:r>
            <a:br>
              <a:rPr lang="sr-Cyrl-RS" sz="2600"/>
            </a:br>
            <a:r>
              <a:rPr lang="sr-Cyrl-RS" sz="2600"/>
              <a:t>А шта је писмо?</a:t>
            </a:r>
            <a:endParaRPr lang="en-US" sz="2600"/>
          </a:p>
        </p:txBody>
      </p:sp>
      <p:pic>
        <p:nvPicPr>
          <p:cNvPr id="2050" name="Picture 2" descr="Sumersko pismo">
            <a:extLst>
              <a:ext uri="{FF2B5EF4-FFF2-40B4-BE49-F238E27FC236}">
                <a16:creationId xmlns:a16="http://schemas.microsoft.com/office/drawing/2014/main" id="{E4D6E213-7884-4A9F-B276-A9974BF51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0" r="22476" b="1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56D28-390A-4489-ACA0-8C0A81A46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/>
              <a:t>Писмо је метод за чување информација путем материјалних знакова.</a:t>
            </a:r>
          </a:p>
          <a:p>
            <a:pPr marL="0" indent="0">
              <a:buNone/>
            </a:pPr>
            <a:r>
              <a:rPr lang="sr-Cyrl-RS" dirty="0"/>
              <a:t>Стари Сумери су имали две врсте знакова: бројеве и знакове за материјалне ствари и њима су записивали многе податке тако што су их утискивали у глинене плочице.</a:t>
            </a:r>
          </a:p>
          <a:p>
            <a:pPr marL="0" indent="0">
              <a:buNone/>
            </a:pPr>
            <a:r>
              <a:rPr lang="sr-Cyrl-RS" dirty="0"/>
              <a:t>У овој раној фази писмо је било ограничено на бројеве и чињенице.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9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571DA-FE61-455E-90AA-B914D450C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34" y="908720"/>
            <a:ext cx="4070528" cy="96377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err="1"/>
              <a:t>Прва</a:t>
            </a:r>
            <a:r>
              <a:rPr lang="en-US" sz="2400" dirty="0"/>
              <a:t> </a:t>
            </a:r>
            <a:r>
              <a:rPr lang="en-US" sz="2400" dirty="0" err="1"/>
              <a:t>сачувана</a:t>
            </a:r>
            <a:r>
              <a:rPr lang="en-US" sz="2400" dirty="0"/>
              <a:t> </a:t>
            </a:r>
            <a:r>
              <a:rPr lang="en-US" sz="2400" dirty="0" err="1"/>
              <a:t>писана</a:t>
            </a:r>
            <a:r>
              <a:rPr lang="en-US" sz="2400" dirty="0"/>
              <a:t> </a:t>
            </a:r>
            <a:r>
              <a:rPr lang="en-US" sz="2400" dirty="0" err="1"/>
              <a:t>порука</a:t>
            </a:r>
            <a:r>
              <a:rPr lang="en-US" sz="2400" dirty="0"/>
              <a:t> </a:t>
            </a:r>
            <a:r>
              <a:rPr lang="en-US" sz="2400" dirty="0" err="1"/>
              <a:t>наших</a:t>
            </a:r>
            <a:r>
              <a:rPr lang="en-US" sz="2400" dirty="0"/>
              <a:t> </a:t>
            </a:r>
            <a:r>
              <a:rPr lang="en-US" sz="2400" dirty="0" err="1"/>
              <a:t>предака</a:t>
            </a:r>
            <a:r>
              <a:rPr lang="en-US" sz="2400" dirty="0"/>
              <a:t> </a:t>
            </a:r>
            <a:r>
              <a:rPr lang="en-US" sz="2400" dirty="0" err="1"/>
              <a:t>од</a:t>
            </a:r>
            <a:r>
              <a:rPr lang="en-US" sz="2400" dirty="0"/>
              <a:t> </a:t>
            </a:r>
            <a:r>
              <a:rPr lang="en-US" sz="2400" dirty="0" err="1"/>
              <a:t>пре</a:t>
            </a:r>
            <a:r>
              <a:rPr lang="en-US" sz="2400" dirty="0"/>
              <a:t> </a:t>
            </a:r>
            <a:r>
              <a:rPr lang="sr-Cyrl-RS" sz="2400" dirty="0"/>
              <a:t>35</a:t>
            </a:r>
            <a:r>
              <a:rPr lang="en-US" sz="2400" dirty="0"/>
              <a:t>00 </a:t>
            </a:r>
            <a:r>
              <a:rPr lang="en-US" sz="2400" dirty="0" err="1"/>
              <a:t>година</a:t>
            </a:r>
            <a:r>
              <a:rPr lang="en-US" sz="2400" dirty="0"/>
              <a:t> </a:t>
            </a:r>
            <a:r>
              <a:rPr lang="en-US" sz="2400" dirty="0" err="1"/>
              <a:t>није</a:t>
            </a:r>
            <a:r>
              <a:rPr lang="en-US" sz="2400" dirty="0"/>
              <a:t> </a:t>
            </a:r>
            <a:r>
              <a:rPr lang="en-US" sz="2400" dirty="0" err="1"/>
              <a:t>никаква</a:t>
            </a:r>
            <a:r>
              <a:rPr lang="en-US" sz="2400" dirty="0"/>
              <a:t> </a:t>
            </a:r>
            <a:r>
              <a:rPr lang="en-US" sz="2400" dirty="0" err="1"/>
              <a:t>поезија</a:t>
            </a:r>
            <a:r>
              <a:rPr lang="sr-Cyrl-RS" sz="2400" dirty="0"/>
              <a:t>, закон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мудрост</a:t>
            </a:r>
            <a:r>
              <a:rPr lang="en-US" sz="2400" dirty="0"/>
              <a:t> </a:t>
            </a:r>
            <a:r>
              <a:rPr lang="en-US" sz="2400" dirty="0" err="1"/>
              <a:t>већ</a:t>
            </a:r>
            <a:r>
              <a:rPr lang="en-US" sz="2400" dirty="0"/>
              <a:t> </a:t>
            </a:r>
            <a:r>
              <a:rPr lang="en-US" sz="2400" dirty="0" err="1"/>
              <a:t>следећ</a:t>
            </a:r>
            <a:r>
              <a:rPr lang="sr-Cyrl-RS" sz="2400" dirty="0"/>
              <a:t>и рачуноводствени запис</a:t>
            </a:r>
            <a:r>
              <a:rPr lang="en-US" sz="2400" dirty="0"/>
              <a:t>:</a:t>
            </a:r>
          </a:p>
        </p:txBody>
      </p:sp>
      <p:pic>
        <p:nvPicPr>
          <p:cNvPr id="5" name="Content Placeholder 4" descr="A close up of a stone wall&#10;&#10;Description automatically generated">
            <a:extLst>
              <a:ext uri="{FF2B5EF4-FFF2-40B4-BE49-F238E27FC236}">
                <a16:creationId xmlns:a16="http://schemas.microsoft.com/office/drawing/2014/main" id="{A77656AD-C16D-44F9-8F21-05A0BBE26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6" r="3" b="17374"/>
          <a:stretch/>
        </p:blipFill>
        <p:spPr>
          <a:xfrm rot="16200000">
            <a:off x="4006597" y="1697837"/>
            <a:ext cx="5593443" cy="3424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3CA7BC-EA9A-43A9-B6AD-48D0C1E3C307}"/>
              </a:ext>
            </a:extLst>
          </p:cNvPr>
          <p:cNvSpPr txBox="1"/>
          <p:nvPr/>
        </p:nvSpPr>
        <p:spPr>
          <a:xfrm>
            <a:off x="783771" y="2524721"/>
            <a:ext cx="3743722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29086 </a:t>
            </a:r>
            <a:r>
              <a:rPr lang="en-US" dirty="0" err="1"/>
              <a:t>мерица</a:t>
            </a:r>
            <a:r>
              <a:rPr lang="en-US" dirty="0"/>
              <a:t> </a:t>
            </a:r>
            <a:r>
              <a:rPr lang="en-US" dirty="0" err="1"/>
              <a:t>јечма</a:t>
            </a:r>
            <a:r>
              <a:rPr lang="en-US" dirty="0"/>
              <a:t> 37 </a:t>
            </a:r>
            <a:r>
              <a:rPr lang="en-US" dirty="0" err="1"/>
              <a:t>Кушим</a:t>
            </a:r>
            <a:r>
              <a:rPr lang="en-US" dirty="0"/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Реченица</a:t>
            </a:r>
            <a:r>
              <a:rPr lang="en-US" dirty="0"/>
              <a:t> </a:t>
            </a:r>
            <a:r>
              <a:rPr lang="en-US" dirty="0" err="1"/>
              <a:t>највероватније</a:t>
            </a:r>
            <a:r>
              <a:rPr lang="en-US" dirty="0"/>
              <a:t> </a:t>
            </a:r>
            <a:r>
              <a:rPr lang="en-US" dirty="0" err="1"/>
              <a:t>значи</a:t>
            </a:r>
            <a:r>
              <a:rPr lang="en-US" dirty="0"/>
              <a:t>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Укупно</a:t>
            </a:r>
            <a:r>
              <a:rPr lang="en-US" dirty="0"/>
              <a:t> 29086 </a:t>
            </a:r>
            <a:r>
              <a:rPr lang="en-US" dirty="0" err="1"/>
              <a:t>мерица</a:t>
            </a:r>
            <a:r>
              <a:rPr lang="en-US" dirty="0"/>
              <a:t> </a:t>
            </a:r>
            <a:r>
              <a:rPr lang="en-US" dirty="0" err="1"/>
              <a:t>јечма</a:t>
            </a:r>
            <a:r>
              <a:rPr lang="en-US" dirty="0"/>
              <a:t> </a:t>
            </a:r>
            <a:r>
              <a:rPr lang="en-US" dirty="0" err="1"/>
              <a:t>примљено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37 </a:t>
            </a:r>
            <a:r>
              <a:rPr lang="en-US" dirty="0" err="1"/>
              <a:t>месеци</a:t>
            </a:r>
            <a:r>
              <a:rPr lang="en-US" dirty="0"/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Потпис</a:t>
            </a:r>
            <a:r>
              <a:rPr lang="en-US" dirty="0"/>
              <a:t>, </a:t>
            </a:r>
            <a:r>
              <a:rPr lang="en-US" dirty="0" err="1"/>
              <a:t>Кушим</a:t>
            </a:r>
            <a:endParaRPr lang="sr-Cyrl-RS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sr-Cyrl-RS" dirty="0"/>
              <a:t>(први ред су бројеви, ово што личи на стрелу ознака за јечам, а први знак у последњем реду значи </a:t>
            </a:r>
            <a:r>
              <a:rPr lang="sr-Cyrl-RS" dirty="0" err="1"/>
              <a:t>Кушим</a:t>
            </a:r>
            <a:r>
              <a:rPr lang="sr-Cyrl-RS" dirty="0"/>
              <a:t>-не зна се да ли је то била титула или лично име).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8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0F35747-2822-4D06-BE10-CD33AC6B0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C2C4466-5B1B-4361-B9D9-39ED9A8A3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68327-C7F9-4212-BC13-58E34FB5B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sr-Cyrl-RS" sz="3500">
                <a:solidFill>
                  <a:srgbClr val="FFFFFF"/>
                </a:solidFill>
              </a:rPr>
              <a:t>Постоје делимична и потпуна писма</a:t>
            </a:r>
            <a:endParaRPr lang="en-US" sz="35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161B9-992B-4317-9180-325E8FB60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236304"/>
            <a:ext cx="4483453" cy="36526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Cyrl-RS" sz="2800" dirty="0">
                <a:solidFill>
                  <a:srgbClr val="FFFFFF"/>
                </a:solidFill>
              </a:rPr>
              <a:t>Потпуно писмо је систем материјалних знакова који могу да представе говорни језик у потпуности (алфабет, хијероглифи, Брајево писмо- њима могу да се пишу љубавна писма, поезија, закони), док делимично писмо може да се користи само у једној ограниченој области живота (музичке ноте, математичко писмо – њима не може да се пише поезија или закони).</a:t>
            </a: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D745DAE-5A8A-44FA-937C-CD65CF7A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Grčki alfabet - grčko pismo">
            <a:extLst>
              <a:ext uri="{FF2B5EF4-FFF2-40B4-BE49-F238E27FC236}">
                <a16:creationId xmlns:a16="http://schemas.microsoft.com/office/drawing/2014/main" id="{804D4CD0-93E5-4743-9236-F79756687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3434" y="936403"/>
            <a:ext cx="2706970" cy="168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67696AA1-B1DD-4C75-9AC1-69EE9F65F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3396996"/>
            <a:ext cx="34819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Ноте за песмицу Моли се увек | Радионица">
            <a:extLst>
              <a:ext uri="{FF2B5EF4-FFF2-40B4-BE49-F238E27FC236}">
                <a16:creationId xmlns:a16="http://schemas.microsoft.com/office/drawing/2014/main" id="{D252D516-36C8-4939-AEE5-2D350A508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8202" y="3782735"/>
            <a:ext cx="1857434" cy="25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69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tting, black, close, white&#10;&#10;Description automatically generated">
            <a:extLst>
              <a:ext uri="{FF2B5EF4-FFF2-40B4-BE49-F238E27FC236}">
                <a16:creationId xmlns:a16="http://schemas.microsoft.com/office/drawing/2014/main" id="{0850FC4C-25AD-4682-AD5B-E3FBEEE542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4" r="-2" b="23832"/>
          <a:stretch/>
        </p:blipFill>
        <p:spPr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026" name="Picture 2" descr="Хијероглифи — Википедија, слободна енциклопедија">
            <a:extLst>
              <a:ext uri="{FF2B5EF4-FFF2-40B4-BE49-F238E27FC236}">
                <a16:creationId xmlns:a16="http://schemas.microsoft.com/office/drawing/2014/main" id="{7898D2AD-B5BF-4B1D-9442-792ED99C5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16846"/>
          <a:stretch/>
        </p:blipFill>
        <p:spPr bwMode="auto"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11A8-6F31-46F7-92B2-9A2A7D1C3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>
            <a:normAutofit/>
          </a:bodyPr>
          <a:lstStyle/>
          <a:p>
            <a:r>
              <a:rPr lang="sr-Cyrl-RS" sz="3000"/>
              <a:t>Напредовање писма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5C2F0-9D1B-4923-A279-33A25B2D9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2" y="2512611"/>
            <a:ext cx="3624602" cy="36643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1700" dirty="0"/>
          </a:p>
          <a:p>
            <a:pPr marL="0" indent="0">
              <a:buNone/>
            </a:pPr>
            <a:r>
              <a:rPr lang="sr-Cyrl-RS" dirty="0"/>
              <a:t>*око 2500 </a:t>
            </a:r>
            <a:r>
              <a:rPr lang="sr-Cyrl-RS" dirty="0" err="1"/>
              <a:t>г.п.н.е</a:t>
            </a:r>
            <a:r>
              <a:rPr lang="sr-Cyrl-RS" dirty="0"/>
              <a:t> појавило се потпуно клинасто писмо (</a:t>
            </a:r>
            <a:r>
              <a:rPr lang="sr-Cyrl-RS" dirty="0" err="1"/>
              <a:t>Сумерци</a:t>
            </a:r>
            <a:r>
              <a:rPr lang="sr-Cyrl-RS" dirty="0"/>
              <a:t>) и хијероглифи (Египћани)</a:t>
            </a:r>
          </a:p>
          <a:p>
            <a:pPr marL="0" indent="0">
              <a:buNone/>
            </a:pPr>
            <a:r>
              <a:rPr lang="sr-Cyrl-RS" dirty="0"/>
              <a:t>*око1200 </a:t>
            </a:r>
            <a:r>
              <a:rPr lang="sr-Cyrl-RS" dirty="0" err="1"/>
              <a:t>г.п.н.е</a:t>
            </a:r>
            <a:r>
              <a:rPr lang="sr-Cyrl-RS" dirty="0"/>
              <a:t> потпуно писмо у Кини</a:t>
            </a:r>
          </a:p>
          <a:p>
            <a:pPr marL="0" indent="0">
              <a:buNone/>
            </a:pPr>
            <a:r>
              <a:rPr lang="sr-Cyrl-RS" dirty="0"/>
              <a:t>*између 1000 и 500 </a:t>
            </a:r>
            <a:r>
              <a:rPr lang="sr-Cyrl-RS" dirty="0" err="1"/>
              <a:t>г.п.н.е</a:t>
            </a:r>
            <a:r>
              <a:rPr lang="sr-Cyrl-RS" dirty="0"/>
              <a:t> потпуно писмо у средњој </a:t>
            </a:r>
            <a:r>
              <a:rPr lang="sr-Cyrl-RS" dirty="0" err="1"/>
              <a:t>Аметици</a:t>
            </a:r>
            <a:endParaRPr lang="en-US" dirty="0"/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121396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5579D-BD3C-4F53-8DE7-049AD3B32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sr-Cyrl-RS" sz="4400"/>
              <a:t>Индоевропски језици</a:t>
            </a:r>
            <a:endParaRPr lang="en-US" sz="440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C6575F72-A76C-40B6-8EA5-48217D8882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r="23402" b="1"/>
          <a:stretch/>
        </p:blipFill>
        <p:spPr>
          <a:xfrm>
            <a:off x="482394" y="1556046"/>
            <a:ext cx="4088720" cy="3425866"/>
          </a:xfrm>
          <a:prstGeom prst="rect">
            <a:avLst/>
          </a:prstGeom>
        </p:spPr>
      </p:pic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40661-44B6-4E38-808C-FE2B205D3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sr-Latn-RS" err="1"/>
              <a:t>Људи</a:t>
            </a:r>
            <a:r>
              <a:rPr lang="sr-Latn-RS"/>
              <a:t> </a:t>
            </a:r>
            <a:r>
              <a:rPr lang="sr-Latn-RS" err="1"/>
              <a:t>су</a:t>
            </a:r>
            <a:r>
              <a:rPr lang="sr-Latn-RS"/>
              <a:t> </a:t>
            </a:r>
            <a:r>
              <a:rPr lang="sr-Latn-RS" err="1"/>
              <a:t>насељавали</a:t>
            </a:r>
            <a:r>
              <a:rPr lang="sr-Latn-RS"/>
              <a:t> </a:t>
            </a:r>
            <a:r>
              <a:rPr lang="sr-Latn-RS" err="1"/>
              <a:t>различите</a:t>
            </a:r>
            <a:r>
              <a:rPr lang="sr-Latn-RS"/>
              <a:t> </a:t>
            </a:r>
            <a:r>
              <a:rPr lang="sr-Latn-RS" err="1"/>
              <a:t>просторе</a:t>
            </a:r>
            <a:r>
              <a:rPr lang="sr-Latn-RS"/>
              <a:t> и </a:t>
            </a:r>
            <a:r>
              <a:rPr lang="sr-Latn-RS" err="1"/>
              <a:t>природно</a:t>
            </a:r>
            <a:r>
              <a:rPr lang="sr-Latn-RS"/>
              <a:t> </a:t>
            </a:r>
            <a:r>
              <a:rPr lang="sr-Latn-RS" err="1"/>
              <a:t>је</a:t>
            </a:r>
            <a:r>
              <a:rPr lang="sr-Latn-RS"/>
              <a:t> </a:t>
            </a:r>
            <a:r>
              <a:rPr lang="sr-Latn-RS" err="1"/>
              <a:t>да</a:t>
            </a:r>
            <a:r>
              <a:rPr lang="sr-Latn-RS"/>
              <a:t> </a:t>
            </a:r>
            <a:r>
              <a:rPr lang="sr-Latn-RS" err="1"/>
              <a:t>је</a:t>
            </a:r>
            <a:r>
              <a:rPr lang="sr-Latn-RS"/>
              <a:t> </a:t>
            </a:r>
            <a:r>
              <a:rPr lang="sr-Latn-RS" err="1"/>
              <a:t>постојао</a:t>
            </a:r>
            <a:r>
              <a:rPr lang="sr-Latn-RS"/>
              <a:t> </a:t>
            </a:r>
            <a:r>
              <a:rPr lang="sr-Latn-RS" err="1"/>
              <a:t>велики</a:t>
            </a:r>
            <a:r>
              <a:rPr lang="sr-Latn-RS"/>
              <a:t> </a:t>
            </a:r>
            <a:r>
              <a:rPr lang="sr-Latn-RS" err="1"/>
              <a:t>број</a:t>
            </a:r>
            <a:r>
              <a:rPr lang="sr-Latn-RS"/>
              <a:t> </a:t>
            </a:r>
            <a:r>
              <a:rPr lang="sr-Latn-RS" err="1"/>
              <a:t>различитих</a:t>
            </a:r>
            <a:r>
              <a:rPr lang="sr-Latn-RS"/>
              <a:t> </a:t>
            </a:r>
            <a:r>
              <a:rPr lang="sr-Latn-RS" err="1"/>
              <a:t>прајезика</a:t>
            </a:r>
            <a:r>
              <a:rPr lang="sr-Latn-RS"/>
              <a:t>. И </a:t>
            </a:r>
            <a:r>
              <a:rPr lang="sr-Latn-RS" err="1"/>
              <a:t>као</a:t>
            </a:r>
            <a:r>
              <a:rPr lang="sr-Latn-RS"/>
              <a:t> </a:t>
            </a:r>
            <a:r>
              <a:rPr lang="sr-Latn-RS" err="1"/>
              <a:t>што</a:t>
            </a:r>
            <a:r>
              <a:rPr lang="sr-Latn-RS"/>
              <a:t> </a:t>
            </a:r>
            <a:r>
              <a:rPr lang="sr-Latn-RS" err="1"/>
              <a:t>свако</a:t>
            </a:r>
            <a:r>
              <a:rPr lang="sr-Latn-RS"/>
              <a:t> </a:t>
            </a:r>
            <a:r>
              <a:rPr lang="sr-Latn-RS" err="1"/>
              <a:t>од</a:t>
            </a:r>
            <a:r>
              <a:rPr lang="sr-Latn-RS"/>
              <a:t> </a:t>
            </a:r>
            <a:r>
              <a:rPr lang="sr-Latn-RS" err="1"/>
              <a:t>нас</a:t>
            </a:r>
            <a:r>
              <a:rPr lang="sr-Latn-RS"/>
              <a:t> </a:t>
            </a:r>
            <a:r>
              <a:rPr lang="sr-Latn-RS" err="1"/>
              <a:t>има</a:t>
            </a:r>
            <a:r>
              <a:rPr lang="sr-Latn-RS"/>
              <a:t> </a:t>
            </a:r>
            <a:r>
              <a:rPr lang="sr-Latn-RS" err="1"/>
              <a:t>своју</a:t>
            </a:r>
            <a:r>
              <a:rPr lang="sr-Latn-RS"/>
              <a:t> </a:t>
            </a:r>
            <a:r>
              <a:rPr lang="sr-Latn-RS" err="1"/>
              <a:t>породицу</a:t>
            </a:r>
            <a:r>
              <a:rPr lang="sr-Latn-RS"/>
              <a:t>, </a:t>
            </a:r>
            <a:r>
              <a:rPr lang="sr-Latn-RS" err="1"/>
              <a:t>тако</a:t>
            </a:r>
            <a:r>
              <a:rPr lang="sr-Latn-RS"/>
              <a:t> и </a:t>
            </a:r>
            <a:r>
              <a:rPr lang="sr-Latn-RS" err="1"/>
              <a:t>језици</a:t>
            </a:r>
            <a:r>
              <a:rPr lang="sr-Latn-RS"/>
              <a:t> </a:t>
            </a:r>
            <a:r>
              <a:rPr lang="sr-Latn-RS" err="1"/>
              <a:t>имају</a:t>
            </a:r>
            <a:r>
              <a:rPr lang="sr-Latn-RS"/>
              <a:t> </a:t>
            </a:r>
            <a:r>
              <a:rPr lang="sr-Latn-RS" err="1"/>
              <a:t>своју</a:t>
            </a:r>
            <a:r>
              <a:rPr lang="sr-Latn-RS"/>
              <a:t> </a:t>
            </a:r>
            <a:r>
              <a:rPr lang="sr-Latn-RS" err="1"/>
              <a:t>породицу</a:t>
            </a:r>
            <a:r>
              <a:rPr lang="sr-Latn-RS"/>
              <a:t>. </a:t>
            </a:r>
            <a:r>
              <a:rPr lang="sr-Latn-RS" err="1"/>
              <a:t>Једна</a:t>
            </a:r>
            <a:r>
              <a:rPr lang="sr-Latn-RS"/>
              <a:t> </a:t>
            </a:r>
            <a:r>
              <a:rPr lang="sr-Latn-RS" err="1"/>
              <a:t>велика</a:t>
            </a:r>
            <a:r>
              <a:rPr lang="sr-Latn-RS"/>
              <a:t> </a:t>
            </a:r>
            <a:r>
              <a:rPr lang="sr-Latn-RS" err="1"/>
              <a:t>породица</a:t>
            </a:r>
            <a:r>
              <a:rPr lang="sr-Latn-RS"/>
              <a:t> </a:t>
            </a:r>
            <a:r>
              <a:rPr lang="sr-Latn-RS" err="1"/>
              <a:t>језика</a:t>
            </a:r>
            <a:r>
              <a:rPr lang="sr-Latn-RS"/>
              <a:t> </a:t>
            </a:r>
            <a:r>
              <a:rPr lang="sr-Latn-RS" err="1"/>
              <a:t>је</a:t>
            </a:r>
            <a:r>
              <a:rPr lang="sr-Latn-RS"/>
              <a:t> </a:t>
            </a:r>
            <a:r>
              <a:rPr lang="sr-Latn-RS" err="1"/>
              <a:t>праиндоевропска</a:t>
            </a:r>
            <a:r>
              <a:rPr lang="sr-Latn-RS"/>
              <a:t> – </a:t>
            </a:r>
            <a:r>
              <a:rPr lang="sr-Latn-RS" err="1"/>
              <a:t>имала</a:t>
            </a:r>
            <a:r>
              <a:rPr lang="sr-Latn-RS"/>
              <a:t> </a:t>
            </a:r>
            <a:r>
              <a:rPr lang="sr-Latn-RS" err="1"/>
              <a:t>је</a:t>
            </a:r>
            <a:r>
              <a:rPr lang="sr-Latn-RS"/>
              <a:t> </a:t>
            </a:r>
            <a:r>
              <a:rPr lang="sr-Latn-RS" err="1"/>
              <a:t>много</a:t>
            </a:r>
            <a:r>
              <a:rPr lang="sr-Latn-RS"/>
              <a:t> „</a:t>
            </a:r>
            <a:r>
              <a:rPr lang="sr-Latn-RS" err="1"/>
              <a:t>потомака</a:t>
            </a:r>
            <a:r>
              <a:rPr lang="sr-Latn-RS"/>
              <a:t>”. </a:t>
            </a:r>
            <a:r>
              <a:rPr lang="sr-Latn-RS" err="1"/>
              <a:t>Ова</a:t>
            </a:r>
            <a:r>
              <a:rPr lang="sr-Latn-RS"/>
              <a:t> </a:t>
            </a:r>
            <a:r>
              <a:rPr lang="sr-Latn-RS" err="1"/>
              <a:t>породица</a:t>
            </a:r>
            <a:r>
              <a:rPr lang="sr-Latn-RS"/>
              <a:t> </a:t>
            </a:r>
            <a:r>
              <a:rPr lang="sr-Latn-RS" err="1"/>
              <a:t>језика</a:t>
            </a:r>
            <a:r>
              <a:rPr lang="sr-Latn-RS"/>
              <a:t> </a:t>
            </a:r>
            <a:r>
              <a:rPr lang="sr-Latn-RS" err="1"/>
              <a:t>дала</a:t>
            </a:r>
            <a:r>
              <a:rPr lang="sr-Latn-RS"/>
              <a:t> </a:t>
            </a:r>
            <a:r>
              <a:rPr lang="sr-Latn-RS" err="1"/>
              <a:t>је</a:t>
            </a:r>
            <a:r>
              <a:rPr lang="sr-Latn-RS"/>
              <a:t> </a:t>
            </a:r>
            <a:r>
              <a:rPr lang="sr-Latn-RS" err="1"/>
              <a:t>словенске</a:t>
            </a:r>
            <a:r>
              <a:rPr lang="sr-Latn-RS"/>
              <a:t>, </a:t>
            </a:r>
            <a:r>
              <a:rPr lang="sr-Latn-RS" err="1"/>
              <a:t>германске</a:t>
            </a:r>
            <a:r>
              <a:rPr lang="sr-Latn-RS"/>
              <a:t>, </a:t>
            </a:r>
            <a:r>
              <a:rPr lang="sr-Latn-RS" err="1"/>
              <a:t>романске</a:t>
            </a:r>
            <a:r>
              <a:rPr lang="sr-Latn-RS"/>
              <a:t> и </a:t>
            </a:r>
            <a:r>
              <a:rPr lang="sr-Latn-RS" err="1"/>
              <a:t>још</a:t>
            </a:r>
            <a:r>
              <a:rPr lang="sr-Latn-RS"/>
              <a:t> </a:t>
            </a:r>
            <a:r>
              <a:rPr lang="sr-Latn-RS" err="1"/>
              <a:t>многе</a:t>
            </a:r>
            <a:r>
              <a:rPr lang="sr-Latn-RS"/>
              <a:t> </a:t>
            </a:r>
            <a:r>
              <a:rPr lang="sr-Latn-RS" err="1"/>
              <a:t>друге</a:t>
            </a:r>
            <a:r>
              <a:rPr lang="sr-Latn-RS"/>
              <a:t> </a:t>
            </a:r>
            <a:r>
              <a:rPr lang="sr-Latn-RS" err="1"/>
              <a:t>језике</a:t>
            </a:r>
            <a:r>
              <a:rPr lang="sr-Latn-RS"/>
              <a:t>.</a:t>
            </a:r>
            <a:endParaRPr lang="en-US"/>
          </a:p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935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av-7-8-obre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448" y="977424"/>
            <a:ext cx="4320480" cy="47566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04C964-4056-43E2-869E-93A518798911}"/>
              </a:ext>
            </a:extLst>
          </p:cNvPr>
          <p:cNvSpPr txBox="1"/>
          <p:nvPr/>
        </p:nvSpPr>
        <p:spPr>
          <a:xfrm>
            <a:off x="5796136" y="17728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907AC-5E01-4E6B-A301-B1C321FB4E0F}"/>
              </a:ext>
            </a:extLst>
          </p:cNvPr>
          <p:cNvSpPr/>
          <p:nvPr/>
        </p:nvSpPr>
        <p:spPr>
          <a:xfrm>
            <a:off x="4962128" y="31454"/>
            <a:ext cx="3816424" cy="5489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Наши</a:t>
            </a:r>
            <a:r>
              <a:rPr lang="sr-Latn-R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преци</a:t>
            </a:r>
            <a:r>
              <a:rPr lang="sr-Latn-R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Стари</a:t>
            </a:r>
            <a:r>
              <a:rPr lang="sr-Latn-R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Словени</a:t>
            </a:r>
            <a:r>
              <a:rPr lang="sr-Latn-R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дошли</a:t>
            </a:r>
            <a:r>
              <a:rPr lang="sr-Latn-R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</a:t>
            </a:r>
            <a:r>
              <a:rPr lang="sr-Latn-R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sr-Latn-R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Балкан</a:t>
            </a:r>
            <a:r>
              <a:rPr lang="sr-Latn-R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6. и 7. </a:t>
            </a:r>
            <a:r>
              <a:rPr lang="sr-Latn-R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веку</a:t>
            </a:r>
            <a:r>
              <a:rPr lang="sr-Latn-R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r-Latn-R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Населили</a:t>
            </a:r>
            <a:r>
              <a:rPr lang="sr-Latn-R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</a:t>
            </a:r>
            <a:r>
              <a:rPr lang="sr-Latn-R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простор</a:t>
            </a:r>
            <a:r>
              <a:rPr lang="sr-Latn-R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између</a:t>
            </a:r>
            <a:r>
              <a:rPr lang="sr-Latn-R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Византије</a:t>
            </a:r>
            <a:r>
              <a:rPr lang="sr-Latn-R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r-Latn-R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Источног</a:t>
            </a:r>
            <a:r>
              <a:rPr lang="sr-Latn-R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римског</a:t>
            </a:r>
            <a:r>
              <a:rPr lang="sr-Latn-R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царства</a:t>
            </a:r>
            <a:r>
              <a:rPr lang="sr-Latn-R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и </a:t>
            </a:r>
            <a:r>
              <a:rPr lang="sr-Latn-R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Западног</a:t>
            </a:r>
            <a:r>
              <a:rPr lang="sr-Latn-R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римског</a:t>
            </a:r>
            <a:r>
              <a:rPr lang="sr-Latn-R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царства</a:t>
            </a:r>
            <a:r>
              <a:rPr lang="sr-Latn-R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Cyrl-R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/>
              <a:t>Кад</a:t>
            </a:r>
            <a:r>
              <a:rPr lang="en-US" sz="2000" dirty="0"/>
              <a:t> </a:t>
            </a:r>
            <a:r>
              <a:rPr lang="en-US" sz="2000" dirty="0" err="1"/>
              <a:t>су</a:t>
            </a:r>
            <a:r>
              <a:rPr lang="en-US" sz="2000" dirty="0"/>
              <a:t> </a:t>
            </a:r>
            <a:r>
              <a:rPr lang="en-US" sz="2000" dirty="0" err="1"/>
              <a:t>напустили</a:t>
            </a:r>
            <a:r>
              <a:rPr lang="en-US" sz="2000" dirty="0"/>
              <a:t> </a:t>
            </a:r>
            <a:r>
              <a:rPr lang="en-US" sz="2000" dirty="0" err="1"/>
              <a:t>прапостојбину</a:t>
            </a:r>
            <a:r>
              <a:rPr lang="en-US" sz="2000" dirty="0"/>
              <a:t> (</a:t>
            </a:r>
            <a:r>
              <a:rPr lang="en-US" sz="2000" dirty="0" err="1"/>
              <a:t>ради</a:t>
            </a:r>
            <a:r>
              <a:rPr lang="en-US" sz="2000" dirty="0"/>
              <a:t> </a:t>
            </a:r>
            <a:r>
              <a:rPr lang="en-US" sz="2000" dirty="0" err="1"/>
              <a:t>плоднијих</a:t>
            </a:r>
            <a:r>
              <a:rPr lang="en-US" sz="2000" dirty="0"/>
              <a:t> </a:t>
            </a:r>
            <a:r>
              <a:rPr lang="en-US" sz="2000" dirty="0" err="1"/>
              <a:t>предела</a:t>
            </a:r>
            <a:r>
              <a:rPr lang="en-US" sz="2000" dirty="0"/>
              <a:t>  </a:t>
            </a:r>
            <a:r>
              <a:rPr lang="en-US" sz="2000" dirty="0" err="1"/>
              <a:t>или</a:t>
            </a:r>
            <a:r>
              <a:rPr lang="en-US" sz="2000" dirty="0"/>
              <a:t>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страха</a:t>
            </a:r>
            <a:r>
              <a:rPr lang="en-US" sz="2000" dirty="0"/>
              <a:t> </a:t>
            </a:r>
            <a:r>
              <a:rPr lang="en-US" sz="2000" dirty="0" err="1"/>
              <a:t>од</a:t>
            </a:r>
            <a:r>
              <a:rPr lang="en-US" sz="2000" dirty="0"/>
              <a:t> </a:t>
            </a:r>
            <a:r>
              <a:rPr lang="en-US" sz="2000" dirty="0" err="1"/>
              <a:t>јачих</a:t>
            </a:r>
            <a:r>
              <a:rPr lang="en-US" sz="2000" dirty="0"/>
              <a:t> </a:t>
            </a:r>
            <a:r>
              <a:rPr lang="en-US" sz="2000" dirty="0" err="1"/>
              <a:t>народа</a:t>
            </a:r>
            <a:r>
              <a:rPr lang="en-US" sz="2000" dirty="0"/>
              <a:t>),  </a:t>
            </a:r>
            <a:r>
              <a:rPr lang="en-US" sz="2000" dirty="0" err="1"/>
              <a:t>Словени</a:t>
            </a:r>
            <a:r>
              <a:rPr lang="en-US" sz="2000" dirty="0"/>
              <a:t> </a:t>
            </a:r>
            <a:r>
              <a:rPr lang="en-US" sz="2000" dirty="0" err="1"/>
              <a:t>су</a:t>
            </a:r>
            <a:r>
              <a:rPr lang="en-US" sz="2000" dirty="0"/>
              <a:t> </a:t>
            </a:r>
            <a:r>
              <a:rPr lang="en-US" sz="2000" dirty="0" err="1"/>
              <a:t>населили</a:t>
            </a:r>
            <a:r>
              <a:rPr lang="en-US" sz="2000" dirty="0"/>
              <a:t> </a:t>
            </a:r>
            <a:r>
              <a:rPr lang="en-US" sz="2000" dirty="0" err="1"/>
              <a:t>већи</a:t>
            </a:r>
            <a:r>
              <a:rPr lang="en-US" sz="2000" dirty="0"/>
              <a:t> </a:t>
            </a:r>
            <a:r>
              <a:rPr lang="en-US" sz="2000" dirty="0" err="1"/>
              <a:t>део</a:t>
            </a:r>
            <a:r>
              <a:rPr lang="en-US" sz="2000" dirty="0"/>
              <a:t> </a:t>
            </a:r>
            <a:r>
              <a:rPr lang="en-US" sz="2000" dirty="0" err="1"/>
              <a:t>Европе</a:t>
            </a:r>
            <a:r>
              <a:rPr lang="en-US" sz="2000" dirty="0"/>
              <a:t>. </a:t>
            </a:r>
            <a:r>
              <a:rPr lang="en-US" sz="2000" dirty="0" err="1"/>
              <a:t>Ту</a:t>
            </a:r>
            <a:r>
              <a:rPr lang="en-US" sz="2000" dirty="0"/>
              <a:t> </a:t>
            </a:r>
            <a:r>
              <a:rPr lang="en-US" sz="2000" dirty="0" err="1"/>
              <a:t>су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стопили</a:t>
            </a:r>
            <a:r>
              <a:rPr lang="en-US" sz="2000" dirty="0"/>
              <a:t> </a:t>
            </a:r>
            <a:r>
              <a:rPr lang="en-US" sz="2000" dirty="0" err="1"/>
              <a:t>са</a:t>
            </a:r>
            <a:r>
              <a:rPr lang="en-US" sz="2000" dirty="0"/>
              <a:t> </a:t>
            </a:r>
            <a:r>
              <a:rPr lang="en-US" sz="2000" dirty="0" err="1"/>
              <a:t>староседелачким</a:t>
            </a:r>
            <a:r>
              <a:rPr lang="en-US" sz="2000" dirty="0"/>
              <a:t> </a:t>
            </a:r>
            <a:r>
              <a:rPr lang="en-US" sz="2000" dirty="0" err="1"/>
              <a:t>народима</a:t>
            </a:r>
            <a:r>
              <a:rPr lang="en-US" sz="2000" dirty="0"/>
              <a:t> </a:t>
            </a:r>
            <a:r>
              <a:rPr lang="en-US" sz="2000" dirty="0" err="1"/>
              <a:t>који</a:t>
            </a:r>
            <a:r>
              <a:rPr lang="en-US" sz="2000" dirty="0"/>
              <a:t> </a:t>
            </a:r>
            <a:r>
              <a:rPr lang="en-US" sz="2000" dirty="0" err="1"/>
              <a:t>су</a:t>
            </a:r>
            <a:r>
              <a:rPr lang="en-US" sz="2000" dirty="0"/>
              <a:t> </a:t>
            </a:r>
            <a:r>
              <a:rPr lang="en-US" sz="2000" dirty="0" err="1"/>
              <a:t>утицали</a:t>
            </a:r>
            <a:r>
              <a:rPr lang="en-US" sz="2000" dirty="0"/>
              <a:t> и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језик</a:t>
            </a:r>
            <a:r>
              <a:rPr lang="en-US" sz="2000" dirty="0"/>
              <a:t> </a:t>
            </a:r>
            <a:r>
              <a:rPr lang="en-US" sz="2000" dirty="0" err="1"/>
              <a:t>који</a:t>
            </a:r>
            <a:r>
              <a:rPr lang="en-US" sz="2000" dirty="0"/>
              <a:t> </a:t>
            </a:r>
            <a:r>
              <a:rPr lang="en-US" sz="2000" dirty="0" err="1"/>
              <a:t>су</a:t>
            </a:r>
            <a:r>
              <a:rPr lang="en-US" sz="2000" dirty="0"/>
              <a:t> </a:t>
            </a:r>
            <a:r>
              <a:rPr lang="en-US" sz="2000" dirty="0" err="1"/>
              <a:t>Словени</a:t>
            </a:r>
            <a:r>
              <a:rPr lang="en-US" sz="2000" dirty="0"/>
              <a:t> </a:t>
            </a:r>
            <a:r>
              <a:rPr lang="en-US" sz="2000" dirty="0" err="1"/>
              <a:t>користили</a:t>
            </a:r>
            <a:r>
              <a:rPr lang="en-US" sz="2000" dirty="0"/>
              <a:t>. </a:t>
            </a:r>
            <a:endParaRPr lang="sr-Cyrl-RS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/>
              <a:t>Њихов</a:t>
            </a:r>
            <a:r>
              <a:rPr lang="en-US" sz="2000" dirty="0"/>
              <a:t> </a:t>
            </a:r>
            <a:r>
              <a:rPr lang="en-US" sz="2000" dirty="0" err="1"/>
              <a:t>језик</a:t>
            </a:r>
            <a:r>
              <a:rPr lang="en-US" sz="2000" dirty="0"/>
              <a:t> у </a:t>
            </a:r>
            <a:r>
              <a:rPr lang="en-US" sz="2000" dirty="0" err="1"/>
              <a:t>прапостојбини</a:t>
            </a:r>
            <a:r>
              <a:rPr lang="en-US" sz="2000" dirty="0"/>
              <a:t> </a:t>
            </a:r>
            <a:r>
              <a:rPr lang="en-US" sz="2000" dirty="0" err="1"/>
              <a:t>назива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b="1" u="sng" dirty="0"/>
              <a:t>ПРАСЛОВЕНСКИ. </a:t>
            </a:r>
            <a:endParaRPr lang="en-US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8E1844-7E52-4CB9-87DE-ACEF700C2B6C}"/>
              </a:ext>
            </a:extLst>
          </p:cNvPr>
          <p:cNvSpPr/>
          <p:nvPr/>
        </p:nvSpPr>
        <p:spPr>
          <a:xfrm>
            <a:off x="539552" y="116632"/>
            <a:ext cx="7992888" cy="2849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Словенски језици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имају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многе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заједничке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особине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које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показују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сва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словенска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племена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живела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истом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простору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у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једној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заједници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Мисли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Словени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живели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између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река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Одре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Лаба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западу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Волге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истоку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r-Cyrl-R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Словени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далеки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преци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кренули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своје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прапостојбине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велику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сеобу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Тако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распала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словенска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језичка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заједница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која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дала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групе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језика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ЈУЖНОСЛОВЕНСКИ ЈЕЗИЦИ→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српски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хрватски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македонски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бугарски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словеначки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старословенски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изумрли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језик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ЗАПАДНОСЛОВЕНСКИ ЈЕЗИЦИ→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чешки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пољски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словачки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лужичкосрпски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горњи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доњи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ИСТОЧНОСЛОВЕНСКИ ЈЕЗИЦИ→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руски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белоруски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sr-Latn-R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украјински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group of kids in a grassy area&#10;&#10;Description automatically generated">
            <a:extLst>
              <a:ext uri="{FF2B5EF4-FFF2-40B4-BE49-F238E27FC236}">
                <a16:creationId xmlns:a16="http://schemas.microsoft.com/office/drawing/2014/main" id="{A2343389-4993-4CA9-A64A-CFBE04A10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19" y="2965682"/>
            <a:ext cx="5712085" cy="346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018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962</Words>
  <Application>Microsoft Office PowerPoint</Application>
  <PresentationFormat>On-screen Show (4:3)</PresentationFormat>
  <Paragraphs>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Resavska BG Sans</vt:lpstr>
      <vt:lpstr>Times New Roman</vt:lpstr>
      <vt:lpstr>Retrospect</vt:lpstr>
      <vt:lpstr>Драги седмаци,</vt:lpstr>
      <vt:lpstr>ИСТОРИЈА  ЈЕЗИКА</vt:lpstr>
      <vt:lpstr>Људи између 50000 и 150000 година користе језик као сложени систем комуникације. А шта је писмо?</vt:lpstr>
      <vt:lpstr>Прва сачувана писана порука наших предака од пре 3500 година није никаква поезија, закон или мудрост већ следећи рачуноводствени запис:</vt:lpstr>
      <vt:lpstr>Постоје делимична и потпуна писма</vt:lpstr>
      <vt:lpstr>Напредовање писма</vt:lpstr>
      <vt:lpstr>Индоевропски језици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Драги седмаци,</dc:title>
  <dc:creator>Daniela</dc:creator>
  <cp:lastModifiedBy>Daniela</cp:lastModifiedBy>
  <cp:revision>1</cp:revision>
  <dcterms:created xsi:type="dcterms:W3CDTF">2020-05-10T08:29:25Z</dcterms:created>
  <dcterms:modified xsi:type="dcterms:W3CDTF">2020-05-10T09:28:09Z</dcterms:modified>
</cp:coreProperties>
</file>