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8F9E2-3D65-49CB-A32B-8D7B62CFD708}" v="35" dt="2020-03-18T12:35:06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an Nikolić" userId="b17adc437b51beba" providerId="LiveId" clId="{0D08F9E2-3D65-49CB-A32B-8D7B62CFD708}"/>
    <pc:docChg chg="undo custSel addSld delSld modSld sldOrd">
      <pc:chgData name="Goran Nikolić" userId="b17adc437b51beba" providerId="LiveId" clId="{0D08F9E2-3D65-49CB-A32B-8D7B62CFD708}" dt="2020-03-18T13:09:21.280" v="993" actId="20577"/>
      <pc:docMkLst>
        <pc:docMk/>
      </pc:docMkLst>
      <pc:sldChg chg="modSp">
        <pc:chgData name="Goran Nikolić" userId="b17adc437b51beba" providerId="LiveId" clId="{0D08F9E2-3D65-49CB-A32B-8D7B62CFD708}" dt="2020-03-18T12:22:13.340" v="148" actId="20577"/>
        <pc:sldMkLst>
          <pc:docMk/>
          <pc:sldMk cId="619825391" sldId="256"/>
        </pc:sldMkLst>
        <pc:spChg chg="mod">
          <ac:chgData name="Goran Nikolić" userId="b17adc437b51beba" providerId="LiveId" clId="{0D08F9E2-3D65-49CB-A32B-8D7B62CFD708}" dt="2020-03-18T12:22:13.340" v="148" actId="20577"/>
          <ac:spMkLst>
            <pc:docMk/>
            <pc:sldMk cId="619825391" sldId="256"/>
            <ac:spMk id="3" creationId="{9693B445-8944-4DE4-8DEB-F9E3A34E09EC}"/>
          </ac:spMkLst>
        </pc:spChg>
      </pc:sldChg>
      <pc:sldChg chg="modSp">
        <pc:chgData name="Goran Nikolić" userId="b17adc437b51beba" providerId="LiveId" clId="{0D08F9E2-3D65-49CB-A32B-8D7B62CFD708}" dt="2020-03-18T12:27:18.079" v="792" actId="20577"/>
        <pc:sldMkLst>
          <pc:docMk/>
          <pc:sldMk cId="59976829" sldId="257"/>
        </pc:sldMkLst>
        <pc:spChg chg="mod">
          <ac:chgData name="Goran Nikolić" userId="b17adc437b51beba" providerId="LiveId" clId="{0D08F9E2-3D65-49CB-A32B-8D7B62CFD708}" dt="2020-03-18T12:27:18.079" v="792" actId="20577"/>
          <ac:spMkLst>
            <pc:docMk/>
            <pc:sldMk cId="59976829" sldId="257"/>
            <ac:spMk id="4" creationId="{6FDB7433-2999-46CE-9EEB-9FFC3D0D1BBD}"/>
          </ac:spMkLst>
        </pc:spChg>
      </pc:sldChg>
      <pc:sldChg chg="modSp">
        <pc:chgData name="Goran Nikolić" userId="b17adc437b51beba" providerId="LiveId" clId="{0D08F9E2-3D65-49CB-A32B-8D7B62CFD708}" dt="2020-03-12T16:53:28.514" v="95" actId="20577"/>
        <pc:sldMkLst>
          <pc:docMk/>
          <pc:sldMk cId="999880858" sldId="258"/>
        </pc:sldMkLst>
        <pc:spChg chg="mod">
          <ac:chgData name="Goran Nikolić" userId="b17adc437b51beba" providerId="LiveId" clId="{0D08F9E2-3D65-49CB-A32B-8D7B62CFD708}" dt="2020-03-12T16:53:28.514" v="95" actId="20577"/>
          <ac:spMkLst>
            <pc:docMk/>
            <pc:sldMk cId="999880858" sldId="258"/>
            <ac:spMk id="3" creationId="{25ED90CB-F94E-420B-9C3D-61F83AD2B31D}"/>
          </ac:spMkLst>
        </pc:spChg>
      </pc:sldChg>
      <pc:sldChg chg="modSp add">
        <pc:chgData name="Goran Nikolić" userId="b17adc437b51beba" providerId="LiveId" clId="{0D08F9E2-3D65-49CB-A32B-8D7B62CFD708}" dt="2020-03-11T20:23:24.489" v="15" actId="27636"/>
        <pc:sldMkLst>
          <pc:docMk/>
          <pc:sldMk cId="3527683061" sldId="259"/>
        </pc:sldMkLst>
        <pc:spChg chg="mod">
          <ac:chgData name="Goran Nikolić" userId="b17adc437b51beba" providerId="LiveId" clId="{0D08F9E2-3D65-49CB-A32B-8D7B62CFD708}" dt="2020-03-11T20:22:10.161" v="1"/>
          <ac:spMkLst>
            <pc:docMk/>
            <pc:sldMk cId="3527683061" sldId="259"/>
            <ac:spMk id="2" creationId="{833AEE5D-236B-4545-8C0C-25BF2B7D647D}"/>
          </ac:spMkLst>
        </pc:spChg>
        <pc:spChg chg="mod">
          <ac:chgData name="Goran Nikolić" userId="b17adc437b51beba" providerId="LiveId" clId="{0D08F9E2-3D65-49CB-A32B-8D7B62CFD708}" dt="2020-03-11T20:23:24.489" v="15" actId="27636"/>
          <ac:spMkLst>
            <pc:docMk/>
            <pc:sldMk cId="3527683061" sldId="259"/>
            <ac:spMk id="3" creationId="{B7A4698A-B0D6-4771-A5B5-B3A5607633BF}"/>
          </ac:spMkLst>
        </pc:spChg>
      </pc:sldChg>
      <pc:sldChg chg="modSp add">
        <pc:chgData name="Goran Nikolić" userId="b17adc437b51beba" providerId="LiveId" clId="{0D08F9E2-3D65-49CB-A32B-8D7B62CFD708}" dt="2020-03-11T20:25:19.476" v="38" actId="20577"/>
        <pc:sldMkLst>
          <pc:docMk/>
          <pc:sldMk cId="4139024132" sldId="260"/>
        </pc:sldMkLst>
        <pc:spChg chg="mod">
          <ac:chgData name="Goran Nikolić" userId="b17adc437b51beba" providerId="LiveId" clId="{0D08F9E2-3D65-49CB-A32B-8D7B62CFD708}" dt="2020-03-11T20:23:54.199" v="17"/>
          <ac:spMkLst>
            <pc:docMk/>
            <pc:sldMk cId="4139024132" sldId="260"/>
            <ac:spMk id="2" creationId="{A5D5B58F-8F59-4F58-88ED-52BFE75073D9}"/>
          </ac:spMkLst>
        </pc:spChg>
        <pc:spChg chg="mod">
          <ac:chgData name="Goran Nikolić" userId="b17adc437b51beba" providerId="LiveId" clId="{0D08F9E2-3D65-49CB-A32B-8D7B62CFD708}" dt="2020-03-11T20:25:19.476" v="38" actId="20577"/>
          <ac:spMkLst>
            <pc:docMk/>
            <pc:sldMk cId="4139024132" sldId="260"/>
            <ac:spMk id="3" creationId="{DEF9C13A-445C-4EC5-8C3B-6984CA03D6EA}"/>
          </ac:spMkLst>
        </pc:spChg>
      </pc:sldChg>
      <pc:sldChg chg="modSp add">
        <pc:chgData name="Goran Nikolić" userId="b17adc437b51beba" providerId="LiveId" clId="{0D08F9E2-3D65-49CB-A32B-8D7B62CFD708}" dt="2020-03-11T20:27:09.672" v="62" actId="27636"/>
        <pc:sldMkLst>
          <pc:docMk/>
          <pc:sldMk cId="1170059123" sldId="261"/>
        </pc:sldMkLst>
        <pc:spChg chg="mod">
          <ac:chgData name="Goran Nikolić" userId="b17adc437b51beba" providerId="LiveId" clId="{0D08F9E2-3D65-49CB-A32B-8D7B62CFD708}" dt="2020-03-11T20:25:41.346" v="40"/>
          <ac:spMkLst>
            <pc:docMk/>
            <pc:sldMk cId="1170059123" sldId="261"/>
            <ac:spMk id="2" creationId="{0BD0721D-2527-4CCC-B5E5-7798F673033D}"/>
          </ac:spMkLst>
        </pc:spChg>
        <pc:spChg chg="mod">
          <ac:chgData name="Goran Nikolić" userId="b17adc437b51beba" providerId="LiveId" clId="{0D08F9E2-3D65-49CB-A32B-8D7B62CFD708}" dt="2020-03-11T20:27:09.672" v="62" actId="27636"/>
          <ac:spMkLst>
            <pc:docMk/>
            <pc:sldMk cId="1170059123" sldId="261"/>
            <ac:spMk id="3" creationId="{38ADDCE2-1665-4253-A463-9E729249BA59}"/>
          </ac:spMkLst>
        </pc:spChg>
      </pc:sldChg>
      <pc:sldChg chg="modSp add">
        <pc:chgData name="Goran Nikolić" userId="b17adc437b51beba" providerId="LiveId" clId="{0D08F9E2-3D65-49CB-A32B-8D7B62CFD708}" dt="2020-03-11T20:28:25.701" v="73" actId="20577"/>
        <pc:sldMkLst>
          <pc:docMk/>
          <pc:sldMk cId="1899024795" sldId="262"/>
        </pc:sldMkLst>
        <pc:spChg chg="mod">
          <ac:chgData name="Goran Nikolić" userId="b17adc437b51beba" providerId="LiveId" clId="{0D08F9E2-3D65-49CB-A32B-8D7B62CFD708}" dt="2020-03-11T20:27:30.464" v="64"/>
          <ac:spMkLst>
            <pc:docMk/>
            <pc:sldMk cId="1899024795" sldId="262"/>
            <ac:spMk id="2" creationId="{95A70028-0AE6-4300-B472-0602A6AE142D}"/>
          </ac:spMkLst>
        </pc:spChg>
        <pc:spChg chg="mod">
          <ac:chgData name="Goran Nikolić" userId="b17adc437b51beba" providerId="LiveId" clId="{0D08F9E2-3D65-49CB-A32B-8D7B62CFD708}" dt="2020-03-11T20:28:25.701" v="73" actId="20577"/>
          <ac:spMkLst>
            <pc:docMk/>
            <pc:sldMk cId="1899024795" sldId="262"/>
            <ac:spMk id="3" creationId="{E0627453-A974-45E6-B14F-E13667B9ED67}"/>
          </ac:spMkLst>
        </pc:spChg>
      </pc:sldChg>
      <pc:sldChg chg="add del">
        <pc:chgData name="Goran Nikolić" userId="b17adc437b51beba" providerId="LiveId" clId="{0D08F9E2-3D65-49CB-A32B-8D7B62CFD708}" dt="2020-03-11T20:28:56.225" v="75"/>
        <pc:sldMkLst>
          <pc:docMk/>
          <pc:sldMk cId="526819542" sldId="263"/>
        </pc:sldMkLst>
      </pc:sldChg>
      <pc:sldChg chg="addSp modSp add ord">
        <pc:chgData name="Goran Nikolić" userId="b17adc437b51beba" providerId="LiveId" clId="{0D08F9E2-3D65-49CB-A32B-8D7B62CFD708}" dt="2020-03-18T12:32:35.731" v="815" actId="20577"/>
        <pc:sldMkLst>
          <pc:docMk/>
          <pc:sldMk cId="2331319164" sldId="263"/>
        </pc:sldMkLst>
        <pc:spChg chg="add mod">
          <ac:chgData name="Goran Nikolić" userId="b17adc437b51beba" providerId="LiveId" clId="{0D08F9E2-3D65-49CB-A32B-8D7B62CFD708}" dt="2020-03-18T12:32:35.731" v="815" actId="20577"/>
          <ac:spMkLst>
            <pc:docMk/>
            <pc:sldMk cId="2331319164" sldId="263"/>
            <ac:spMk id="2" creationId="{9565C446-F908-4139-9297-4E0D02F150BC}"/>
          </ac:spMkLst>
        </pc:spChg>
      </pc:sldChg>
      <pc:sldChg chg="addSp modSp add">
        <pc:chgData name="Goran Nikolić" userId="b17adc437b51beba" providerId="LiveId" clId="{0D08F9E2-3D65-49CB-A32B-8D7B62CFD708}" dt="2020-03-18T12:28:55.446" v="795" actId="20577"/>
        <pc:sldMkLst>
          <pc:docMk/>
          <pc:sldMk cId="3044184693" sldId="264"/>
        </pc:sldMkLst>
        <pc:spChg chg="add mod">
          <ac:chgData name="Goran Nikolić" userId="b17adc437b51beba" providerId="LiveId" clId="{0D08F9E2-3D65-49CB-A32B-8D7B62CFD708}" dt="2020-03-18T12:28:55.446" v="795" actId="20577"/>
          <ac:spMkLst>
            <pc:docMk/>
            <pc:sldMk cId="3044184693" sldId="264"/>
            <ac:spMk id="2" creationId="{DBC6702B-C2D1-4C2A-BD48-C43E4794117A}"/>
          </ac:spMkLst>
        </pc:spChg>
      </pc:sldChg>
      <pc:sldChg chg="delSp modSp add">
        <pc:chgData name="Goran Nikolić" userId="b17adc437b51beba" providerId="LiveId" clId="{0D08F9E2-3D65-49CB-A32B-8D7B62CFD708}" dt="2020-03-18T12:26:02.256" v="427" actId="20577"/>
        <pc:sldMkLst>
          <pc:docMk/>
          <pc:sldMk cId="3586447888" sldId="265"/>
        </pc:sldMkLst>
        <pc:spChg chg="del mod">
          <ac:chgData name="Goran Nikolić" userId="b17adc437b51beba" providerId="LiveId" clId="{0D08F9E2-3D65-49CB-A32B-8D7B62CFD708}" dt="2020-03-18T12:22:23.897" v="150" actId="478"/>
          <ac:spMkLst>
            <pc:docMk/>
            <pc:sldMk cId="3586447888" sldId="265"/>
            <ac:spMk id="2" creationId="{CD13321B-1DDD-4D51-80B3-7B6A2A2DEEE4}"/>
          </ac:spMkLst>
        </pc:spChg>
        <pc:spChg chg="mod">
          <ac:chgData name="Goran Nikolić" userId="b17adc437b51beba" providerId="LiveId" clId="{0D08F9E2-3D65-49CB-A32B-8D7B62CFD708}" dt="2020-03-18T12:26:02.256" v="427" actId="20577"/>
          <ac:spMkLst>
            <pc:docMk/>
            <pc:sldMk cId="3586447888" sldId="265"/>
            <ac:spMk id="3" creationId="{38522278-E0C6-42B4-B6E8-DCE8F046898C}"/>
          </ac:spMkLst>
        </pc:spChg>
      </pc:sldChg>
      <pc:sldChg chg="add del">
        <pc:chgData name="Goran Nikolić" userId="b17adc437b51beba" providerId="LiveId" clId="{0D08F9E2-3D65-49CB-A32B-8D7B62CFD708}" dt="2020-03-18T12:34:58.959" v="817"/>
        <pc:sldMkLst>
          <pc:docMk/>
          <pc:sldMk cId="272530121" sldId="266"/>
        </pc:sldMkLst>
      </pc:sldChg>
      <pc:sldChg chg="modSp add">
        <pc:chgData name="Goran Nikolić" userId="b17adc437b51beba" providerId="LiveId" clId="{0D08F9E2-3D65-49CB-A32B-8D7B62CFD708}" dt="2020-03-18T13:09:21.280" v="993" actId="20577"/>
        <pc:sldMkLst>
          <pc:docMk/>
          <pc:sldMk cId="932110203" sldId="266"/>
        </pc:sldMkLst>
        <pc:spChg chg="mod">
          <ac:chgData name="Goran Nikolić" userId="b17adc437b51beba" providerId="LiveId" clId="{0D08F9E2-3D65-49CB-A32B-8D7B62CFD708}" dt="2020-03-18T12:35:18.561" v="834" actId="20577"/>
          <ac:spMkLst>
            <pc:docMk/>
            <pc:sldMk cId="932110203" sldId="266"/>
            <ac:spMk id="2" creationId="{4A4C8A8B-3F9F-47E1-B549-77DCEE7027EA}"/>
          </ac:spMkLst>
        </pc:spChg>
        <pc:spChg chg="mod">
          <ac:chgData name="Goran Nikolić" userId="b17adc437b51beba" providerId="LiveId" clId="{0D08F9E2-3D65-49CB-A32B-8D7B62CFD708}" dt="2020-03-18T13:09:21.280" v="993" actId="20577"/>
          <ac:spMkLst>
            <pc:docMk/>
            <pc:sldMk cId="932110203" sldId="266"/>
            <ac:spMk id="3" creationId="{C846FD36-1965-4722-8283-2CA1E77DAA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013E4-ADDD-4046-A562-2A026B59DE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err="1"/>
              <a:t>Независносложене</a:t>
            </a:r>
            <a:r>
              <a:rPr lang="sr-Cyrl-RS" dirty="0"/>
              <a:t> реченице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93B445-8944-4DE4-8DEB-F9E3A34E09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Настава на даљину, 7. разред, лекција број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2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65C446-F908-4139-9297-4E0D02F150BC}"/>
              </a:ext>
            </a:extLst>
          </p:cNvPr>
          <p:cNvSpPr/>
          <p:nvPr/>
        </p:nvSpPr>
        <p:spPr>
          <a:xfrm>
            <a:off x="685800" y="238125"/>
            <a:ext cx="110870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659130" algn="l"/>
              </a:tabLs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59130" algn="l"/>
              </a:tabLst>
            </a:pP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Препознај врсту </a:t>
            </a:r>
            <a:r>
              <a:rPr lang="sr-Cyrl-C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независносложене</a:t>
            </a: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реченице: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59130" algn="l"/>
              </a:tabLst>
            </a:pP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59130" algn="l"/>
              </a:tabLst>
            </a:pP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Страшна је врућина, биће кише.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59130" algn="l"/>
              </a:tabLst>
            </a:pP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Старац не рече ништа, само нешто промрмља.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59130" algn="l"/>
              </a:tabLst>
            </a:pP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Или ћу доћи код тебе или ћу те позвати телефоном.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59130" algn="l"/>
              </a:tabLst>
            </a:pP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Лепо је време, дакле идемо на излет.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59130" algn="l"/>
              </a:tabLst>
            </a:pP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Сви смо из разреда пошли, једино је Јова болестан</a:t>
            </a:r>
            <a:r>
              <a:rPr lang="sr-Latn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59130" algn="l"/>
              </a:tabLst>
            </a:pP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Било да играмо одбојку, било да играмо </a:t>
            </a:r>
            <a:r>
              <a:rPr lang="sr-Cyrl-C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бадмингтон</a:t>
            </a: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биће нам лепо.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1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8A8B-3F9F-47E1-B549-77DCEE70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6FD36-1965-4722-8283-2CA1E77DA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Из Збирке задатака за завршни испит уради следеће задатке:</a:t>
            </a: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ниво: 43, 45. </a:t>
            </a:r>
            <a:r>
              <a:rPr lang="sr-Cyrl-RS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1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22278-E0C6-42B4-B6E8-DCE8F0468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804520"/>
            <a:ext cx="9044971" cy="466182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Драги моји ђаци,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Сваки слајд са објашњењем нових врста </a:t>
            </a:r>
            <a:r>
              <a:rPr lang="sr-Cyrl-RS" dirty="0" err="1"/>
              <a:t>независносложених</a:t>
            </a:r>
            <a:r>
              <a:rPr lang="sr-Cyrl-RS" dirty="0"/>
              <a:t> реченица (искључних и закључних) </a:t>
            </a:r>
            <a:r>
              <a:rPr lang="sr-Cyrl-RS" b="1" dirty="0"/>
              <a:t>препишите у школску свеску, </a:t>
            </a:r>
            <a:r>
              <a:rPr lang="sr-Cyrl-RS" dirty="0"/>
              <a:t>као и задатке који су вам дати за вежбање и </a:t>
            </a:r>
            <a:r>
              <a:rPr lang="sr-Cyrl-RS" b="1" dirty="0"/>
              <a:t>урадите</a:t>
            </a:r>
            <a:r>
              <a:rPr lang="sr-Cyrl-RS" dirty="0"/>
              <a:t> их. Уводни слајд и прве три врсте реченица остављени су због оних  који нису били у школи или су из 7-1 (не знам да ли су они ово почели да раде). Урађене задатке можете проверити у посебном </a:t>
            </a:r>
            <a:r>
              <a:rPr lang="sr-Cyrl-RS" dirty="0" err="1"/>
              <a:t>ворд</a:t>
            </a:r>
            <a:r>
              <a:rPr lang="sr-Cyrl-RS" dirty="0"/>
              <a:t> документу који ће бити приложен уз ову презентацију и </a:t>
            </a:r>
            <a:r>
              <a:rPr lang="sr-Cyrl-RS" b="1" dirty="0"/>
              <a:t>не морате </a:t>
            </a:r>
            <a:r>
              <a:rPr lang="sr-Cyrl-RS" dirty="0"/>
              <a:t>их слати мени. За ове активности имате 7 дана. Уследиће провера </a:t>
            </a:r>
            <a:r>
              <a:rPr lang="sr-Cyrl-RS" dirty="0" err="1"/>
              <a:t>савладаности</a:t>
            </a:r>
            <a:r>
              <a:rPr lang="sr-Cyrl-RS" dirty="0"/>
              <a:t> ове области у наредним недељама, па се надам да ћете бити вредни и учити (ионако немате пуно шта друго да радите).</a:t>
            </a:r>
          </a:p>
          <a:p>
            <a:pPr marL="0" indent="0">
              <a:buNone/>
            </a:pPr>
            <a:r>
              <a:rPr lang="sr-Cyrl-RS" b="1" dirty="0"/>
              <a:t>        </a:t>
            </a:r>
            <a:r>
              <a:rPr lang="sr-Cyrl-RS" dirty="0"/>
              <a:t>Са жељом да се ова ситуација релативно брзо промени и да се видимо у школи!</a:t>
            </a:r>
          </a:p>
          <a:p>
            <a:pPr marL="0" indent="0">
              <a:buNone/>
            </a:pPr>
            <a:r>
              <a:rPr lang="sr-Cyrl-RS" b="1" dirty="0"/>
              <a:t>                                                         </a:t>
            </a:r>
            <a:r>
              <a:rPr lang="sr-Cyrl-RS" dirty="0"/>
              <a:t>Наставница </a:t>
            </a:r>
            <a:r>
              <a:rPr lang="sr-Cyrl-RS" dirty="0" err="1"/>
              <a:t>Даниела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4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0C0D9-B4DD-4370-A565-D6897CE1D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6E52A-D0C3-4F05-8AD6-34C199514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DB7433-2999-46CE-9EEB-9FFC3D0D1BBD}"/>
              </a:ext>
            </a:extLst>
          </p:cNvPr>
          <p:cNvSpPr/>
          <p:nvPr/>
        </p:nvSpPr>
        <p:spPr>
          <a:xfrm>
            <a:off x="1543050" y="1047749"/>
            <a:ext cx="95118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r-Cyrl-C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Сложена реченица у којој се налазе две или више простих  реченица од којих свака може самостално да стоји назива се </a:t>
            </a:r>
            <a:r>
              <a:rPr lang="sr-Cyrl-C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независносложеном</a:t>
            </a:r>
            <a:r>
              <a:rPr lang="sr-Cyrl-C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реченицом. Напоредни или независни односи могу бити: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r-Cyrl-C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саставни 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r-Cyrl-C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раставни 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r-Cyrl-C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закључни 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r-Cyrl-C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искључни 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r-Cyrl-C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супротни 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A6A2-8B91-4272-9CA8-949160CA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u="sng" dirty="0"/>
              <a:t>Саставне реченице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D90CB-F94E-420B-9C3D-61F83AD2B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979" y="1853754"/>
            <a:ext cx="9603275" cy="34506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CS" sz="2800" dirty="0"/>
              <a:t>И зид има уши и плот има очи.</a:t>
            </a:r>
          </a:p>
          <a:p>
            <a:pPr marL="0" indent="0" algn="ctr">
              <a:buNone/>
            </a:pPr>
            <a:r>
              <a:rPr lang="sr-Cyrl-CS" sz="2800" dirty="0"/>
              <a:t>Прво скочи, па реци хоп.</a:t>
            </a:r>
          </a:p>
          <a:p>
            <a:pPr marL="0" indent="0" algn="ctr">
              <a:buNone/>
            </a:pPr>
            <a:r>
              <a:rPr lang="sr-Cyrl-CS" sz="2800" dirty="0"/>
              <a:t>Ни лук јео, ни лук мирисао.</a:t>
            </a:r>
            <a:endParaRPr lang="en-US" sz="2800" dirty="0"/>
          </a:p>
          <a:p>
            <a:r>
              <a:rPr lang="sr-Cyrl-CS" dirty="0"/>
              <a:t>Њихове радње имају исти смер и дешавају се истовремено или се надовезују једна на другу. </a:t>
            </a:r>
          </a:p>
          <a:p>
            <a:r>
              <a:rPr lang="sr-Cyrl-CS" dirty="0"/>
              <a:t>Најчешћи везници су: И, ПА, ТЕ, НИ ,НИТИ.</a:t>
            </a:r>
            <a:endParaRPr lang="en-US" dirty="0"/>
          </a:p>
          <a:p>
            <a:r>
              <a:rPr lang="sr-Cyrl-CS" dirty="0"/>
              <a:t>Саставне  реченице се одвајају и зарезима када су без везника.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8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AEE5D-236B-4545-8C0C-25BF2B7D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u="sng" dirty="0"/>
              <a:t>Раставне реченице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4698A-B0D6-4771-A5B5-B3A56076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sr-Cyrl-CS" sz="2400" dirty="0"/>
              <a:t>Или купи алат, </a:t>
            </a:r>
            <a:r>
              <a:rPr lang="sr-Cyrl-CS" sz="2400" dirty="0" err="1"/>
              <a:t>ил</a:t>
            </a:r>
            <a:r>
              <a:rPr lang="sr-Cyrl-CS" sz="2400" dirty="0"/>
              <a:t>' остави занат.</a:t>
            </a:r>
            <a:endParaRPr lang="en-US" sz="2400" dirty="0"/>
          </a:p>
          <a:p>
            <a:pPr algn="ctr"/>
            <a:r>
              <a:rPr lang="sr-Cyrl-CS" sz="2400" dirty="0" err="1"/>
              <a:t>Ил</a:t>
            </a:r>
            <a:r>
              <a:rPr lang="sr-Cyrl-CS" sz="2400" dirty="0"/>
              <a:t>' ћеш коња дати на размену,  или ћемо га на силу отети!</a:t>
            </a:r>
            <a:endParaRPr lang="en-US" sz="2400" dirty="0"/>
          </a:p>
          <a:p>
            <a:pPr algn="ctr"/>
            <a:r>
              <a:rPr lang="sr-Cyrl-CS" sz="2400" dirty="0"/>
              <a:t>Воља ти пођи са мном, воља ти остани.</a:t>
            </a:r>
            <a:endParaRPr lang="en-US" sz="2400" dirty="0"/>
          </a:p>
          <a:p>
            <a:pPr marL="0" indent="0" algn="ctr">
              <a:buNone/>
            </a:pPr>
            <a:r>
              <a:rPr lang="sr-Cyrl-CS" dirty="0"/>
              <a:t>Раставне реченице су оне чији предикати означавају различите радње од којих ће се само једна извршити или је само једна  радња могућа.</a:t>
            </a:r>
            <a:endParaRPr lang="en-US" dirty="0"/>
          </a:p>
          <a:p>
            <a:r>
              <a:rPr lang="sr-Cyrl-CS" dirty="0"/>
              <a:t>Раставни везници су : ИЛИ, БИЛО, ВОЉА</a:t>
            </a:r>
            <a:endParaRPr lang="en-US" dirty="0"/>
          </a:p>
          <a:p>
            <a:r>
              <a:rPr lang="sr-Cyrl-CS" dirty="0"/>
              <a:t>Обично се одвајају зарезима.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8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5B58F-8F59-4F58-88ED-52BFE7507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u="sng" dirty="0"/>
              <a:t>Супротне реченице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9C13A-445C-4EC5-8C3B-6984CA03D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015732"/>
            <a:ext cx="10445254" cy="3450613"/>
          </a:xfrm>
        </p:spPr>
        <p:txBody>
          <a:bodyPr/>
          <a:lstStyle/>
          <a:p>
            <a:pPr marL="0" indent="0">
              <a:buNone/>
            </a:pPr>
            <a:r>
              <a:rPr lang="sr-Cyrl-CS" sz="2400" dirty="0"/>
              <a:t>Сви смо стигли у школу, а Петар је и даље седео код куће. Сели смо у клупе, али смо у ствари били забринути. Петар не само да није каснио, већ је журио у школу. Чим је звонило истрчали смо напоље.</a:t>
            </a:r>
          </a:p>
          <a:p>
            <a:pPr marL="0" indent="0">
              <a:buNone/>
            </a:pPr>
            <a:endParaRPr lang="sr-Cyrl-CS" sz="2400" dirty="0"/>
          </a:p>
          <a:p>
            <a:pPr marL="0" indent="0">
              <a:buNone/>
            </a:pPr>
            <a:r>
              <a:rPr lang="sr-Cyrl-CS" sz="2400" dirty="0"/>
              <a:t>С</a:t>
            </a:r>
            <a:r>
              <a:rPr lang="sr-Cyrl-CS" dirty="0"/>
              <a:t>упротне реченице су оне у којима је садржај једне реченице супротан садржају друге.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Везници: А, АЛИ, НЕГО, ВЕЋ и испред њих је неопходан зарез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2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0721D-2527-4CCC-B5E5-7798F673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u="sng" dirty="0"/>
              <a:t>Искључне реченице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DDCE2-1665-4253-A463-9E729249B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CS" sz="2400" dirty="0"/>
              <a:t>Сви су ћутали , само је Сандра причала.</a:t>
            </a:r>
            <a:endParaRPr lang="en-US" sz="2400" dirty="0"/>
          </a:p>
          <a:p>
            <a:pPr marL="0" indent="0" algn="ctr">
              <a:buNone/>
            </a:pPr>
            <a:r>
              <a:rPr lang="sr-Cyrl-CS" sz="2400" dirty="0"/>
              <a:t>Цео разред је урадио домаћи, једино је Марко заборавио.</a:t>
            </a:r>
            <a:endParaRPr lang="sr-Cyrl-RS" sz="2400" dirty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CS" dirty="0"/>
              <a:t>Искључне реченице су оне у којима се садржајем друге реченице нешто издваја, искључује из целине прве реченице.</a:t>
            </a:r>
            <a:endParaRPr lang="en-US" dirty="0"/>
          </a:p>
          <a:p>
            <a:r>
              <a:rPr lang="sr-Cyrl-CS" dirty="0"/>
              <a:t>Везници су: САМО, ЈЕДИНО, ОСИМ, СЕМ, ТЕК</a:t>
            </a:r>
            <a:r>
              <a:rPr lang="sr-Cyrl-RS" dirty="0"/>
              <a:t> ;</a:t>
            </a:r>
            <a:r>
              <a:rPr lang="sr-Cyrl-CS" dirty="0"/>
              <a:t>често се ови везници употребљавају са односном заменицом што: само што, једино што...</a:t>
            </a:r>
            <a:endParaRPr lang="en-US" dirty="0"/>
          </a:p>
          <a:p>
            <a:r>
              <a:rPr lang="sr-Cyrl-CS" dirty="0"/>
              <a:t> Обично се одвајају зарезима.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5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70028-0AE6-4300-B472-0602A6AE1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u="sng" dirty="0"/>
              <a:t>Закључне реченице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27453-A974-45E6-B14F-E13667B9E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Cyrl-CS" sz="2400" dirty="0"/>
              <a:t>Добро сам научила, сигурно ћу добити петицу.</a:t>
            </a:r>
            <a:endParaRPr lang="en-US" sz="2400" dirty="0"/>
          </a:p>
          <a:p>
            <a:pPr algn="ctr"/>
            <a:r>
              <a:rPr lang="sr-Cyrl-CS" sz="2400" dirty="0"/>
              <a:t>Марија воли чоколаду, овој ће се обрадовати.</a:t>
            </a:r>
            <a:endParaRPr lang="en-US" sz="2400" dirty="0"/>
          </a:p>
          <a:p>
            <a:pPr algn="ctr"/>
            <a:r>
              <a:rPr lang="sr-Cyrl-CS" dirty="0"/>
              <a:t>Закључне реченице су оне у којима се у једној реченици нешто закључује из садржаја друге.</a:t>
            </a:r>
            <a:endParaRPr lang="en-US" dirty="0"/>
          </a:p>
          <a:p>
            <a:r>
              <a:rPr lang="sr-Cyrl-CS" dirty="0"/>
              <a:t>Везници су: ДАКЛЕ, СИГУРНО, СВАКАКО, мада су ове реченице често и без везника.</a:t>
            </a:r>
            <a:endParaRPr lang="en-US" dirty="0"/>
          </a:p>
          <a:p>
            <a:r>
              <a:rPr lang="sr-Cyrl-CS" dirty="0"/>
              <a:t>Увек се одвајају зарезима.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24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C6702B-C2D1-4C2A-BD48-C43E4794117A}"/>
              </a:ext>
            </a:extLst>
          </p:cNvPr>
          <p:cNvSpPr/>
          <p:nvPr/>
        </p:nvSpPr>
        <p:spPr>
          <a:xfrm>
            <a:off x="1838325" y="638175"/>
            <a:ext cx="8686800" cy="3757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Одреди функцију независне реченице: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sr-Cyrl-C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 ниси случајно закаснио!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sr-Cyrl-C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Контролни ће бити у среду.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sr-Cyrl-C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Што је грмело јуче!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sr-Cyrl-C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Нека данас победи правда!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sr-Cyrl-C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Колико још до мора?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Каква киша!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18469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95</TotalTime>
  <Words>567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Gallery</vt:lpstr>
      <vt:lpstr>Независносложене реченице</vt:lpstr>
      <vt:lpstr>PowerPoint Presentation</vt:lpstr>
      <vt:lpstr>PowerPoint Presentation</vt:lpstr>
      <vt:lpstr>Саставне реченице </vt:lpstr>
      <vt:lpstr>Раставне реченице </vt:lpstr>
      <vt:lpstr>Супротне реченице </vt:lpstr>
      <vt:lpstr>Искључне реченице </vt:lpstr>
      <vt:lpstr>Закључне реченице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Независносложене реченице</dc:title>
  <dc:creator>Daniela</dc:creator>
  <cp:lastModifiedBy>Daniela</cp:lastModifiedBy>
  <cp:revision>1</cp:revision>
  <dcterms:created xsi:type="dcterms:W3CDTF">2020-03-11T20:14:58Z</dcterms:created>
  <dcterms:modified xsi:type="dcterms:W3CDTF">2020-03-18T13:09:22Z</dcterms:modified>
</cp:coreProperties>
</file>