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BA6C7-4A35-4291-BA9B-8052C7FAA982}" v="51" dt="2020-04-25T11:19:28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Nikolić" userId="b17adc437b51beba" providerId="LiveId" clId="{7711C262-0022-4362-BAB8-61571CF46575}"/>
    <pc:docChg chg="custSel modSld">
      <pc:chgData name="Goran Nikolić" userId="b17adc437b51beba" providerId="LiveId" clId="{7711C262-0022-4362-BAB8-61571CF46575}" dt="2020-04-26T10:01:00.063" v="122" actId="20577"/>
      <pc:docMkLst>
        <pc:docMk/>
      </pc:docMkLst>
      <pc:sldChg chg="modSp">
        <pc:chgData name="Goran Nikolić" userId="b17adc437b51beba" providerId="LiveId" clId="{7711C262-0022-4362-BAB8-61571CF46575}" dt="2020-04-26T10:01:00.063" v="122" actId="20577"/>
        <pc:sldMkLst>
          <pc:docMk/>
          <pc:sldMk cId="1157270063" sldId="257"/>
        </pc:sldMkLst>
        <pc:spChg chg="mod">
          <ac:chgData name="Goran Nikolić" userId="b17adc437b51beba" providerId="LiveId" clId="{7711C262-0022-4362-BAB8-61571CF46575}" dt="2020-04-26T10:01:00.063" v="122" actId="20577"/>
          <ac:spMkLst>
            <pc:docMk/>
            <pc:sldMk cId="1157270063" sldId="257"/>
            <ac:spMk id="3" creationId="{545DBEED-A1A4-4899-AE89-7C4F207BB174}"/>
          </ac:spMkLst>
        </pc:spChg>
      </pc:sldChg>
      <pc:sldChg chg="modSp">
        <pc:chgData name="Goran Nikolić" userId="b17adc437b51beba" providerId="LiveId" clId="{7711C262-0022-4362-BAB8-61571CF46575}" dt="2020-04-26T09:01:57.095" v="3" actId="20577"/>
        <pc:sldMkLst>
          <pc:docMk/>
          <pc:sldMk cId="3620689078" sldId="260"/>
        </pc:sldMkLst>
        <pc:spChg chg="mod">
          <ac:chgData name="Goran Nikolić" userId="b17adc437b51beba" providerId="LiveId" clId="{7711C262-0022-4362-BAB8-61571CF46575}" dt="2020-04-26T09:01:57.095" v="3" actId="20577"/>
          <ac:spMkLst>
            <pc:docMk/>
            <pc:sldMk cId="3620689078" sldId="260"/>
            <ac:spMk id="3" creationId="{454D55C2-9C19-41D0-886C-36DF388FFEA7}"/>
          </ac:spMkLst>
        </pc:spChg>
      </pc:sldChg>
      <pc:sldChg chg="modSp">
        <pc:chgData name="Goran Nikolić" userId="b17adc437b51beba" providerId="LiveId" clId="{7711C262-0022-4362-BAB8-61571CF46575}" dt="2020-04-26T09:02:45.435" v="11" actId="5793"/>
        <pc:sldMkLst>
          <pc:docMk/>
          <pc:sldMk cId="2541305722" sldId="262"/>
        </pc:sldMkLst>
        <pc:spChg chg="mod">
          <ac:chgData name="Goran Nikolić" userId="b17adc437b51beba" providerId="LiveId" clId="{7711C262-0022-4362-BAB8-61571CF46575}" dt="2020-04-26T09:02:45.435" v="11" actId="5793"/>
          <ac:spMkLst>
            <pc:docMk/>
            <pc:sldMk cId="2541305722" sldId="262"/>
            <ac:spMk id="3" creationId="{25018911-B5C7-4944-9B28-D9445F512D01}"/>
          </ac:spMkLst>
        </pc:spChg>
      </pc:sldChg>
      <pc:sldChg chg="modSp">
        <pc:chgData name="Goran Nikolić" userId="b17adc437b51beba" providerId="LiveId" clId="{7711C262-0022-4362-BAB8-61571CF46575}" dt="2020-04-26T09:03:50.273" v="13" actId="27636"/>
        <pc:sldMkLst>
          <pc:docMk/>
          <pc:sldMk cId="2371938206" sldId="265"/>
        </pc:sldMkLst>
        <pc:spChg chg="mod">
          <ac:chgData name="Goran Nikolić" userId="b17adc437b51beba" providerId="LiveId" clId="{7711C262-0022-4362-BAB8-61571CF46575}" dt="2020-04-26T09:03:50.273" v="13" actId="27636"/>
          <ac:spMkLst>
            <pc:docMk/>
            <pc:sldMk cId="2371938206" sldId="265"/>
            <ac:spMk id="3" creationId="{D4941617-5525-4C09-BA44-BB54BD11BF2D}"/>
          </ac:spMkLst>
        </pc:spChg>
      </pc:sldChg>
      <pc:sldChg chg="modSp">
        <pc:chgData name="Goran Nikolić" userId="b17adc437b51beba" providerId="LiveId" clId="{7711C262-0022-4362-BAB8-61571CF46575}" dt="2020-04-26T09:04:21.333" v="14" actId="255"/>
        <pc:sldMkLst>
          <pc:docMk/>
          <pc:sldMk cId="2312949672" sldId="268"/>
        </pc:sldMkLst>
        <pc:spChg chg="mod">
          <ac:chgData name="Goran Nikolić" userId="b17adc437b51beba" providerId="LiveId" clId="{7711C262-0022-4362-BAB8-61571CF46575}" dt="2020-04-26T09:04:21.333" v="14" actId="255"/>
          <ac:spMkLst>
            <pc:docMk/>
            <pc:sldMk cId="2312949672" sldId="268"/>
            <ac:spMk id="3" creationId="{73275287-C909-4127-8BEA-1A07A99993DD}"/>
          </ac:spMkLst>
        </pc:spChg>
      </pc:sldChg>
      <pc:sldChg chg="modSp">
        <pc:chgData name="Goran Nikolić" userId="b17adc437b51beba" providerId="LiveId" clId="{7711C262-0022-4362-BAB8-61571CF46575}" dt="2020-04-26T09:04:41.954" v="22" actId="27636"/>
        <pc:sldMkLst>
          <pc:docMk/>
          <pc:sldMk cId="195961422" sldId="269"/>
        </pc:sldMkLst>
        <pc:spChg chg="mod">
          <ac:chgData name="Goran Nikolić" userId="b17adc437b51beba" providerId="LiveId" clId="{7711C262-0022-4362-BAB8-61571CF46575}" dt="2020-04-26T09:04:41.954" v="22" actId="27636"/>
          <ac:spMkLst>
            <pc:docMk/>
            <pc:sldMk cId="195961422" sldId="269"/>
            <ac:spMk id="3" creationId="{73275287-C909-4127-8BEA-1A07A99993DD}"/>
          </ac:spMkLst>
        </pc:spChg>
      </pc:sldChg>
    </pc:docChg>
  </pc:docChgLst>
  <pc:docChgLst>
    <pc:chgData name="Goran Nikolić" userId="b17adc437b51beba" providerId="LiveId" clId="{983BA6C7-4A35-4291-BA9B-8052C7FAA982}"/>
    <pc:docChg chg="undo custSel mod addSld modSld">
      <pc:chgData name="Goran Nikolić" userId="b17adc437b51beba" providerId="LiveId" clId="{983BA6C7-4A35-4291-BA9B-8052C7FAA982}" dt="2020-04-25T11:23:59.626" v="3295" actId="20577"/>
      <pc:docMkLst>
        <pc:docMk/>
      </pc:docMkLst>
      <pc:sldChg chg="modSp add">
        <pc:chgData name="Goran Nikolić" userId="b17adc437b51beba" providerId="LiveId" clId="{983BA6C7-4A35-4291-BA9B-8052C7FAA982}" dt="2020-04-25T11:13:30.275" v="2826" actId="113"/>
        <pc:sldMkLst>
          <pc:docMk/>
          <pc:sldMk cId="1471578278" sldId="258"/>
        </pc:sldMkLst>
        <pc:spChg chg="mod">
          <ac:chgData name="Goran Nikolić" userId="b17adc437b51beba" providerId="LiveId" clId="{983BA6C7-4A35-4291-BA9B-8052C7FAA982}" dt="2020-04-25T11:13:30.275" v="2826" actId="113"/>
          <ac:spMkLst>
            <pc:docMk/>
            <pc:sldMk cId="1471578278" sldId="258"/>
            <ac:spMk id="2" creationId="{DFED1E4C-02EC-4AB0-B91E-14FBB7834529}"/>
          </ac:spMkLst>
        </pc:spChg>
        <pc:spChg chg="mod">
          <ac:chgData name="Goran Nikolić" userId="b17adc437b51beba" providerId="LiveId" clId="{983BA6C7-4A35-4291-BA9B-8052C7FAA982}" dt="2020-04-25T10:07:16.501" v="372" actId="255"/>
          <ac:spMkLst>
            <pc:docMk/>
            <pc:sldMk cId="1471578278" sldId="258"/>
            <ac:spMk id="3" creationId="{3B51C4DD-FB03-4BCA-815A-0414F56FC8A7}"/>
          </ac:spMkLst>
        </pc:spChg>
      </pc:sldChg>
      <pc:sldChg chg="modSp add">
        <pc:chgData name="Goran Nikolić" userId="b17adc437b51beba" providerId="LiveId" clId="{983BA6C7-4A35-4291-BA9B-8052C7FAA982}" dt="2020-04-25T10:15:09.617" v="640" actId="120"/>
        <pc:sldMkLst>
          <pc:docMk/>
          <pc:sldMk cId="1001921716" sldId="259"/>
        </pc:sldMkLst>
        <pc:spChg chg="mod">
          <ac:chgData name="Goran Nikolić" userId="b17adc437b51beba" providerId="LiveId" clId="{983BA6C7-4A35-4291-BA9B-8052C7FAA982}" dt="2020-04-25T10:14:15.777" v="610" actId="20577"/>
          <ac:spMkLst>
            <pc:docMk/>
            <pc:sldMk cId="1001921716" sldId="259"/>
            <ac:spMk id="2" creationId="{0AF2ED91-CE9A-4607-8299-11D7E83DB396}"/>
          </ac:spMkLst>
        </pc:spChg>
        <pc:spChg chg="mod">
          <ac:chgData name="Goran Nikolić" userId="b17adc437b51beba" providerId="LiveId" clId="{983BA6C7-4A35-4291-BA9B-8052C7FAA982}" dt="2020-04-25T10:15:09.617" v="640" actId="120"/>
          <ac:spMkLst>
            <pc:docMk/>
            <pc:sldMk cId="1001921716" sldId="259"/>
            <ac:spMk id="3" creationId="{454D55C2-9C19-41D0-886C-36DF388FFEA7}"/>
          </ac:spMkLst>
        </pc:spChg>
      </pc:sldChg>
      <pc:sldChg chg="addSp modSp add">
        <pc:chgData name="Goran Nikolić" userId="b17adc437b51beba" providerId="LiveId" clId="{983BA6C7-4A35-4291-BA9B-8052C7FAA982}" dt="2020-04-25T10:44:07.801" v="2335" actId="1076"/>
        <pc:sldMkLst>
          <pc:docMk/>
          <pc:sldMk cId="3620689078" sldId="260"/>
        </pc:sldMkLst>
        <pc:spChg chg="mod">
          <ac:chgData name="Goran Nikolić" userId="b17adc437b51beba" providerId="LiveId" clId="{983BA6C7-4A35-4291-BA9B-8052C7FAA982}" dt="2020-04-25T10:43:48.366" v="2332" actId="1076"/>
          <ac:spMkLst>
            <pc:docMk/>
            <pc:sldMk cId="3620689078" sldId="260"/>
            <ac:spMk id="3" creationId="{454D55C2-9C19-41D0-886C-36DF388FFEA7}"/>
          </ac:spMkLst>
        </pc:spChg>
        <pc:picChg chg="add mod">
          <ac:chgData name="Goran Nikolić" userId="b17adc437b51beba" providerId="LiveId" clId="{983BA6C7-4A35-4291-BA9B-8052C7FAA982}" dt="2020-04-25T10:44:07.801" v="2335" actId="1076"/>
          <ac:picMkLst>
            <pc:docMk/>
            <pc:sldMk cId="3620689078" sldId="260"/>
            <ac:picMk id="2050" creationId="{236CD94C-E9D2-4E3F-A849-4534F6CD49A2}"/>
          </ac:picMkLst>
        </pc:picChg>
      </pc:sldChg>
      <pc:sldChg chg="modSp add">
        <pc:chgData name="Goran Nikolić" userId="b17adc437b51beba" providerId="LiveId" clId="{983BA6C7-4A35-4291-BA9B-8052C7FAA982}" dt="2020-04-25T10:24:48.374" v="1243" actId="27636"/>
        <pc:sldMkLst>
          <pc:docMk/>
          <pc:sldMk cId="1065191085" sldId="261"/>
        </pc:sldMkLst>
        <pc:spChg chg="mod">
          <ac:chgData name="Goran Nikolić" userId="b17adc437b51beba" providerId="LiveId" clId="{983BA6C7-4A35-4291-BA9B-8052C7FAA982}" dt="2020-04-25T10:17:57.123" v="868" actId="20577"/>
          <ac:spMkLst>
            <pc:docMk/>
            <pc:sldMk cId="1065191085" sldId="261"/>
            <ac:spMk id="2" creationId="{0DEB1E68-701D-456E-BBA2-BDCB875466A4}"/>
          </ac:spMkLst>
        </pc:spChg>
        <pc:spChg chg="mod">
          <ac:chgData name="Goran Nikolić" userId="b17adc437b51beba" providerId="LiveId" clId="{983BA6C7-4A35-4291-BA9B-8052C7FAA982}" dt="2020-04-25T10:24:48.374" v="1243" actId="27636"/>
          <ac:spMkLst>
            <pc:docMk/>
            <pc:sldMk cId="1065191085" sldId="261"/>
            <ac:spMk id="3" creationId="{CB681365-BCE2-4AE2-AA9F-4172F380DEA9}"/>
          </ac:spMkLst>
        </pc:spChg>
      </pc:sldChg>
      <pc:sldChg chg="addSp modSp add">
        <pc:chgData name="Goran Nikolić" userId="b17adc437b51beba" providerId="LiveId" clId="{983BA6C7-4A35-4291-BA9B-8052C7FAA982}" dt="2020-04-25T10:42:43.386" v="2326" actId="1076"/>
        <pc:sldMkLst>
          <pc:docMk/>
          <pc:sldMk cId="2541305722" sldId="262"/>
        </pc:sldMkLst>
        <pc:spChg chg="mod">
          <ac:chgData name="Goran Nikolić" userId="b17adc437b51beba" providerId="LiveId" clId="{983BA6C7-4A35-4291-BA9B-8052C7FAA982}" dt="2020-04-25T10:42:41.806" v="2325" actId="1076"/>
          <ac:spMkLst>
            <pc:docMk/>
            <pc:sldMk cId="2541305722" sldId="262"/>
            <ac:spMk id="3" creationId="{25018911-B5C7-4944-9B28-D9445F512D01}"/>
          </ac:spMkLst>
        </pc:spChg>
        <pc:picChg chg="add mod">
          <ac:chgData name="Goran Nikolić" userId="b17adc437b51beba" providerId="LiveId" clId="{983BA6C7-4A35-4291-BA9B-8052C7FAA982}" dt="2020-04-25T10:42:43.386" v="2326" actId="1076"/>
          <ac:picMkLst>
            <pc:docMk/>
            <pc:sldMk cId="2541305722" sldId="262"/>
            <ac:picMk id="5" creationId="{61CFFF62-D5F9-4C83-97F0-E71B85671E0D}"/>
          </ac:picMkLst>
        </pc:picChg>
      </pc:sldChg>
      <pc:sldChg chg="modSp add">
        <pc:chgData name="Goran Nikolić" userId="b17adc437b51beba" providerId="LiveId" clId="{983BA6C7-4A35-4291-BA9B-8052C7FAA982}" dt="2020-04-25T10:32:24.933" v="1692" actId="20577"/>
        <pc:sldMkLst>
          <pc:docMk/>
          <pc:sldMk cId="1345366103" sldId="263"/>
        </pc:sldMkLst>
        <pc:spChg chg="mod">
          <ac:chgData name="Goran Nikolić" userId="b17adc437b51beba" providerId="LiveId" clId="{983BA6C7-4A35-4291-BA9B-8052C7FAA982}" dt="2020-04-25T10:28:40.937" v="1439" actId="20577"/>
          <ac:spMkLst>
            <pc:docMk/>
            <pc:sldMk cId="1345366103" sldId="263"/>
            <ac:spMk id="2" creationId="{9111D606-21BA-4B74-ABC1-776E0B60A01A}"/>
          </ac:spMkLst>
        </pc:spChg>
        <pc:spChg chg="mod">
          <ac:chgData name="Goran Nikolić" userId="b17adc437b51beba" providerId="LiveId" clId="{983BA6C7-4A35-4291-BA9B-8052C7FAA982}" dt="2020-04-25T10:32:24.933" v="1692" actId="20577"/>
          <ac:spMkLst>
            <pc:docMk/>
            <pc:sldMk cId="1345366103" sldId="263"/>
            <ac:spMk id="3" creationId="{D977B800-8059-45CD-A889-B933C530B477}"/>
          </ac:spMkLst>
        </pc:spChg>
      </pc:sldChg>
      <pc:sldChg chg="addSp modSp add mod setBg">
        <pc:chgData name="Goran Nikolić" userId="b17adc437b51beba" providerId="LiveId" clId="{983BA6C7-4A35-4291-BA9B-8052C7FAA982}" dt="2020-04-25T10:41:37.632" v="2271" actId="20577"/>
        <pc:sldMkLst>
          <pc:docMk/>
          <pc:sldMk cId="3724467472" sldId="264"/>
        </pc:sldMkLst>
        <pc:spChg chg="mod">
          <ac:chgData name="Goran Nikolić" userId="b17adc437b51beba" providerId="LiveId" clId="{983BA6C7-4A35-4291-BA9B-8052C7FAA982}" dt="2020-04-25T10:39:39.559" v="2102" actId="27636"/>
          <ac:spMkLst>
            <pc:docMk/>
            <pc:sldMk cId="3724467472" sldId="264"/>
            <ac:spMk id="2" creationId="{E6B1F5C2-AD3B-44A5-ACFE-5F2BA1214BB1}"/>
          </ac:spMkLst>
        </pc:spChg>
        <pc:spChg chg="mod">
          <ac:chgData name="Goran Nikolić" userId="b17adc437b51beba" providerId="LiveId" clId="{983BA6C7-4A35-4291-BA9B-8052C7FAA982}" dt="2020-04-25T10:41:37.632" v="2271" actId="20577"/>
          <ac:spMkLst>
            <pc:docMk/>
            <pc:sldMk cId="3724467472" sldId="264"/>
            <ac:spMk id="3" creationId="{2CFDFFB0-8FE2-4630-B730-C8B1267A6502}"/>
          </ac:spMkLst>
        </pc:spChg>
        <pc:spChg chg="add">
          <ac:chgData name="Goran Nikolić" userId="b17adc437b51beba" providerId="LiveId" clId="{983BA6C7-4A35-4291-BA9B-8052C7FAA982}" dt="2020-04-25T10:39:12.467" v="2092" actId="26606"/>
          <ac:spMkLst>
            <pc:docMk/>
            <pc:sldMk cId="3724467472" sldId="264"/>
            <ac:spMk id="71" creationId="{93EF527E-76C9-48D0-AD8D-3694C5FCE0D8}"/>
          </ac:spMkLst>
        </pc:spChg>
        <pc:spChg chg="add">
          <ac:chgData name="Goran Nikolić" userId="b17adc437b51beba" providerId="LiveId" clId="{983BA6C7-4A35-4291-BA9B-8052C7FAA982}" dt="2020-04-25T10:39:12.467" v="2092" actId="26606"/>
          <ac:spMkLst>
            <pc:docMk/>
            <pc:sldMk cId="3724467472" sldId="264"/>
            <ac:spMk id="73" creationId="{6F0B011F-6C65-4AC1-9953-6861E70AABF8}"/>
          </ac:spMkLst>
        </pc:spChg>
        <pc:picChg chg="add mod ord">
          <ac:chgData name="Goran Nikolić" userId="b17adc437b51beba" providerId="LiveId" clId="{983BA6C7-4A35-4291-BA9B-8052C7FAA982}" dt="2020-04-25T10:39:27.968" v="2098" actId="1076"/>
          <ac:picMkLst>
            <pc:docMk/>
            <pc:sldMk cId="3724467472" sldId="264"/>
            <ac:picMk id="5" creationId="{93EAF487-9600-4D11-A38A-1A65A4FFD10F}"/>
          </ac:picMkLst>
        </pc:picChg>
        <pc:picChg chg="add mod">
          <ac:chgData name="Goran Nikolić" userId="b17adc437b51beba" providerId="LiveId" clId="{983BA6C7-4A35-4291-BA9B-8052C7FAA982}" dt="2020-04-25T10:39:25.888" v="2097" actId="14100"/>
          <ac:picMkLst>
            <pc:docMk/>
            <pc:sldMk cId="3724467472" sldId="264"/>
            <ac:picMk id="1026" creationId="{52849DBD-C509-48BA-9FC1-6BDF65D60CBF}"/>
          </ac:picMkLst>
        </pc:picChg>
      </pc:sldChg>
      <pc:sldChg chg="modSp add">
        <pc:chgData name="Goran Nikolić" userId="b17adc437b51beba" providerId="LiveId" clId="{983BA6C7-4A35-4291-BA9B-8052C7FAA982}" dt="2020-04-25T11:12:06.136" v="2800" actId="20577"/>
        <pc:sldMkLst>
          <pc:docMk/>
          <pc:sldMk cId="2371938206" sldId="265"/>
        </pc:sldMkLst>
        <pc:spChg chg="mod">
          <ac:chgData name="Goran Nikolić" userId="b17adc437b51beba" providerId="LiveId" clId="{983BA6C7-4A35-4291-BA9B-8052C7FAA982}" dt="2020-04-25T11:12:06.136" v="2800" actId="20577"/>
          <ac:spMkLst>
            <pc:docMk/>
            <pc:sldMk cId="2371938206" sldId="265"/>
            <ac:spMk id="2" creationId="{14996C16-6E4C-4897-B768-4ED7E7E86CF1}"/>
          </ac:spMkLst>
        </pc:spChg>
        <pc:spChg chg="mod">
          <ac:chgData name="Goran Nikolić" userId="b17adc437b51beba" providerId="LiveId" clId="{983BA6C7-4A35-4291-BA9B-8052C7FAA982}" dt="2020-04-25T10:50:29.890" v="2732" actId="115"/>
          <ac:spMkLst>
            <pc:docMk/>
            <pc:sldMk cId="2371938206" sldId="265"/>
            <ac:spMk id="3" creationId="{D4941617-5525-4C09-BA44-BB54BD11BF2D}"/>
          </ac:spMkLst>
        </pc:spChg>
      </pc:sldChg>
      <pc:sldChg chg="modSp add">
        <pc:chgData name="Goran Nikolić" userId="b17adc437b51beba" providerId="LiveId" clId="{983BA6C7-4A35-4291-BA9B-8052C7FAA982}" dt="2020-04-25T11:12:18.355" v="2818" actId="20577"/>
        <pc:sldMkLst>
          <pc:docMk/>
          <pc:sldMk cId="3499029099" sldId="266"/>
        </pc:sldMkLst>
        <pc:spChg chg="mod">
          <ac:chgData name="Goran Nikolić" userId="b17adc437b51beba" providerId="LiveId" clId="{983BA6C7-4A35-4291-BA9B-8052C7FAA982}" dt="2020-04-25T11:12:18.355" v="2818" actId="20577"/>
          <ac:spMkLst>
            <pc:docMk/>
            <pc:sldMk cId="3499029099" sldId="266"/>
            <ac:spMk id="2" creationId="{9A2DE7C4-A659-4884-A683-9B88DC33F245}"/>
          </ac:spMkLst>
        </pc:spChg>
      </pc:sldChg>
      <pc:sldChg chg="addSp delSp modSp add mod setBg">
        <pc:chgData name="Goran Nikolić" userId="b17adc437b51beba" providerId="LiveId" clId="{983BA6C7-4A35-4291-BA9B-8052C7FAA982}" dt="2020-04-25T11:17:08.841" v="2842" actId="255"/>
        <pc:sldMkLst>
          <pc:docMk/>
          <pc:sldMk cId="718845071" sldId="267"/>
        </pc:sldMkLst>
        <pc:spChg chg="mod">
          <ac:chgData name="Goran Nikolić" userId="b17adc437b51beba" providerId="LiveId" clId="{983BA6C7-4A35-4291-BA9B-8052C7FAA982}" dt="2020-04-25T11:16:48.190" v="2838" actId="26606"/>
          <ac:spMkLst>
            <pc:docMk/>
            <pc:sldMk cId="718845071" sldId="267"/>
            <ac:spMk id="2" creationId="{4409F1E7-DE43-43A9-B5F6-FE930D195CE9}"/>
          </ac:spMkLst>
        </pc:spChg>
        <pc:spChg chg="mod">
          <ac:chgData name="Goran Nikolić" userId="b17adc437b51beba" providerId="LiveId" clId="{983BA6C7-4A35-4291-BA9B-8052C7FAA982}" dt="2020-04-25T11:16:48.190" v="2838" actId="26606"/>
          <ac:spMkLst>
            <pc:docMk/>
            <pc:sldMk cId="718845071" sldId="267"/>
            <ac:spMk id="3" creationId="{A81F254B-E81B-4ADB-BE8F-6979B7C6A837}"/>
          </ac:spMkLst>
        </pc:spChg>
        <pc:spChg chg="add del">
          <ac:chgData name="Goran Nikolić" userId="b17adc437b51beba" providerId="LiveId" clId="{983BA6C7-4A35-4291-BA9B-8052C7FAA982}" dt="2020-04-25T11:15:42.805" v="2832" actId="26606"/>
          <ac:spMkLst>
            <pc:docMk/>
            <pc:sldMk cId="718845071" sldId="267"/>
            <ac:spMk id="9" creationId="{E8370766-CC13-4DF4-AF0A-0E820B8DC824}"/>
          </ac:spMkLst>
        </pc:spChg>
        <pc:spChg chg="add del">
          <ac:chgData name="Goran Nikolić" userId="b17adc437b51beba" providerId="LiveId" clId="{983BA6C7-4A35-4291-BA9B-8052C7FAA982}" dt="2020-04-25T11:15:42.805" v="2832" actId="26606"/>
          <ac:spMkLst>
            <pc:docMk/>
            <pc:sldMk cId="718845071" sldId="267"/>
            <ac:spMk id="11" creationId="{57B3C4F9-03D9-4B39-9F3C-036654230514}"/>
          </ac:spMkLst>
        </pc:spChg>
        <pc:spChg chg="add del">
          <ac:chgData name="Goran Nikolić" userId="b17adc437b51beba" providerId="LiveId" clId="{983BA6C7-4A35-4291-BA9B-8052C7FAA982}" dt="2020-04-25T11:15:42.805" v="2832" actId="26606"/>
          <ac:spMkLst>
            <pc:docMk/>
            <pc:sldMk cId="718845071" sldId="267"/>
            <ac:spMk id="13" creationId="{3B61CA66-E7F4-49EC-89DC-F37EE6933403}"/>
          </ac:spMkLst>
        </pc:spChg>
        <pc:spChg chg="add del">
          <ac:chgData name="Goran Nikolić" userId="b17adc437b51beba" providerId="LiveId" clId="{983BA6C7-4A35-4291-BA9B-8052C7FAA982}" dt="2020-04-25T11:15:42.805" v="2832" actId="26606"/>
          <ac:spMkLst>
            <pc:docMk/>
            <pc:sldMk cId="718845071" sldId="267"/>
            <ac:spMk id="15" creationId="{886ACB74-3D88-4CD7-B619-829D70AD4C1B}"/>
          </ac:spMkLst>
        </pc:spChg>
        <pc:spChg chg="add del">
          <ac:chgData name="Goran Nikolić" userId="b17adc437b51beba" providerId="LiveId" clId="{983BA6C7-4A35-4291-BA9B-8052C7FAA982}" dt="2020-04-25T11:15:49.610" v="2834" actId="26606"/>
          <ac:spMkLst>
            <pc:docMk/>
            <pc:sldMk cId="718845071" sldId="267"/>
            <ac:spMk id="17" creationId="{CD000060-D06D-4A48-BD8E-978966CCA797}"/>
          </ac:spMkLst>
        </pc:spChg>
        <pc:spChg chg="add del">
          <ac:chgData name="Goran Nikolić" userId="b17adc437b51beba" providerId="LiveId" clId="{983BA6C7-4A35-4291-BA9B-8052C7FAA982}" dt="2020-04-25T11:15:49.610" v="2834" actId="26606"/>
          <ac:spMkLst>
            <pc:docMk/>
            <pc:sldMk cId="718845071" sldId="267"/>
            <ac:spMk id="18" creationId="{DE4E5113-B3D0-40F8-9F39-B2C2BF92AE31}"/>
          </ac:spMkLst>
        </pc:spChg>
        <pc:spChg chg="add del">
          <ac:chgData name="Goran Nikolić" userId="b17adc437b51beba" providerId="LiveId" clId="{983BA6C7-4A35-4291-BA9B-8052C7FAA982}" dt="2020-04-25T11:15:57.545" v="2836" actId="26606"/>
          <ac:spMkLst>
            <pc:docMk/>
            <pc:sldMk cId="718845071" sldId="267"/>
            <ac:spMk id="20" creationId="{E8370766-CC13-4DF4-AF0A-0E820B8DC824}"/>
          </ac:spMkLst>
        </pc:spChg>
        <pc:spChg chg="add del">
          <ac:chgData name="Goran Nikolić" userId="b17adc437b51beba" providerId="LiveId" clId="{983BA6C7-4A35-4291-BA9B-8052C7FAA982}" dt="2020-04-25T11:15:57.545" v="2836" actId="26606"/>
          <ac:spMkLst>
            <pc:docMk/>
            <pc:sldMk cId="718845071" sldId="267"/>
            <ac:spMk id="21" creationId="{57B3C4F9-03D9-4B39-9F3C-036654230514}"/>
          </ac:spMkLst>
        </pc:spChg>
        <pc:spChg chg="add del">
          <ac:chgData name="Goran Nikolić" userId="b17adc437b51beba" providerId="LiveId" clId="{983BA6C7-4A35-4291-BA9B-8052C7FAA982}" dt="2020-04-25T11:15:57.545" v="2836" actId="26606"/>
          <ac:spMkLst>
            <pc:docMk/>
            <pc:sldMk cId="718845071" sldId="267"/>
            <ac:spMk id="22" creationId="{3B61CA66-E7F4-49EC-89DC-F37EE6933403}"/>
          </ac:spMkLst>
        </pc:spChg>
        <pc:spChg chg="add del">
          <ac:chgData name="Goran Nikolić" userId="b17adc437b51beba" providerId="LiveId" clId="{983BA6C7-4A35-4291-BA9B-8052C7FAA982}" dt="2020-04-25T11:15:57.545" v="2836" actId="26606"/>
          <ac:spMkLst>
            <pc:docMk/>
            <pc:sldMk cId="718845071" sldId="267"/>
            <ac:spMk id="23" creationId="{886ACB74-3D88-4CD7-B619-829D70AD4C1B}"/>
          </ac:spMkLst>
        </pc:spChg>
        <pc:spChg chg="add del">
          <ac:chgData name="Goran Nikolić" userId="b17adc437b51beba" providerId="LiveId" clId="{983BA6C7-4A35-4291-BA9B-8052C7FAA982}" dt="2020-04-25T11:16:48.190" v="2838" actId="26606"/>
          <ac:spMkLst>
            <pc:docMk/>
            <pc:sldMk cId="718845071" sldId="267"/>
            <ac:spMk id="25" creationId="{CD000060-D06D-4A48-BD8E-978966CCA797}"/>
          </ac:spMkLst>
        </pc:spChg>
        <pc:spChg chg="add del">
          <ac:chgData name="Goran Nikolić" userId="b17adc437b51beba" providerId="LiveId" clId="{983BA6C7-4A35-4291-BA9B-8052C7FAA982}" dt="2020-04-25T11:16:48.190" v="2838" actId="26606"/>
          <ac:spMkLst>
            <pc:docMk/>
            <pc:sldMk cId="718845071" sldId="267"/>
            <ac:spMk id="26" creationId="{DE4E5113-B3D0-40F8-9F39-B2C2BF92AE31}"/>
          </ac:spMkLst>
        </pc:spChg>
        <pc:graphicFrameChg chg="add mod modGraphic">
          <ac:chgData name="Goran Nikolić" userId="b17adc437b51beba" providerId="LiveId" clId="{983BA6C7-4A35-4291-BA9B-8052C7FAA982}" dt="2020-04-25T11:17:08.841" v="2842" actId="255"/>
          <ac:graphicFrameMkLst>
            <pc:docMk/>
            <pc:sldMk cId="718845071" sldId="267"/>
            <ac:graphicFrameMk id="4" creationId="{A5B3D6D7-2783-43DA-9A9E-3A28489C3A5C}"/>
          </ac:graphicFrameMkLst>
        </pc:graphicFrameChg>
      </pc:sldChg>
      <pc:sldChg chg="modSp add">
        <pc:chgData name="Goran Nikolić" userId="b17adc437b51beba" providerId="LiveId" clId="{983BA6C7-4A35-4291-BA9B-8052C7FAA982}" dt="2020-04-25T11:23:53.150" v="3292" actId="20577"/>
        <pc:sldMkLst>
          <pc:docMk/>
          <pc:sldMk cId="2312949672" sldId="268"/>
        </pc:sldMkLst>
        <pc:spChg chg="mod">
          <ac:chgData name="Goran Nikolić" userId="b17adc437b51beba" providerId="LiveId" clId="{983BA6C7-4A35-4291-BA9B-8052C7FAA982}" dt="2020-04-25T11:18:05.610" v="2845" actId="27636"/>
          <ac:spMkLst>
            <pc:docMk/>
            <pc:sldMk cId="2312949672" sldId="268"/>
            <ac:spMk id="2" creationId="{D8E469CB-FD5D-48E1-BBF9-7A5333EBF2EA}"/>
          </ac:spMkLst>
        </pc:spChg>
        <pc:spChg chg="mod">
          <ac:chgData name="Goran Nikolić" userId="b17adc437b51beba" providerId="LiveId" clId="{983BA6C7-4A35-4291-BA9B-8052C7FAA982}" dt="2020-04-25T11:23:53.150" v="3292" actId="20577"/>
          <ac:spMkLst>
            <pc:docMk/>
            <pc:sldMk cId="2312949672" sldId="268"/>
            <ac:spMk id="3" creationId="{73275287-C909-4127-8BEA-1A07A99993DD}"/>
          </ac:spMkLst>
        </pc:spChg>
      </pc:sldChg>
      <pc:sldChg chg="modSp add">
        <pc:chgData name="Goran Nikolić" userId="b17adc437b51beba" providerId="LiveId" clId="{983BA6C7-4A35-4291-BA9B-8052C7FAA982}" dt="2020-04-25T11:23:59.626" v="3295" actId="20577"/>
        <pc:sldMkLst>
          <pc:docMk/>
          <pc:sldMk cId="195961422" sldId="269"/>
        </pc:sldMkLst>
        <pc:spChg chg="mod">
          <ac:chgData name="Goran Nikolić" userId="b17adc437b51beba" providerId="LiveId" clId="{983BA6C7-4A35-4291-BA9B-8052C7FAA982}" dt="2020-04-25T11:23:59.626" v="3295" actId="20577"/>
          <ac:spMkLst>
            <pc:docMk/>
            <pc:sldMk cId="195961422" sldId="269"/>
            <ac:spMk id="3" creationId="{73275287-C909-4127-8BEA-1A07A99993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466D-8BE7-425C-AAA2-75FF056D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5181"/>
          </a:xfrm>
        </p:spPr>
        <p:txBody>
          <a:bodyPr>
            <a:normAutofit/>
          </a:bodyPr>
          <a:lstStyle/>
          <a:p>
            <a:r>
              <a:rPr lang="sr-Cyrl-RS" sz="2400" dirty="0"/>
              <a:t>Драги </a:t>
            </a:r>
            <a:r>
              <a:rPr lang="sr-Cyrl-RS" sz="2400" dirty="0" err="1"/>
              <a:t>петаци</a:t>
            </a:r>
            <a:r>
              <a:rPr lang="sr-Cyrl-RS" sz="2400" dirty="0"/>
              <a:t>,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BEED-A1A4-4899-AE89-7C4F207B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43050"/>
            <a:ext cx="10058400" cy="4491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2000" dirty="0"/>
              <a:t>	Надам се да сте претходне недеље били вредни и савладали све ново везано за субјекат и предикат с обзиром да вам је то познато још из млађих разреда. Сада настављамо даље и ове недеље проширујемо знања о објекту и прилошким одредбама.</a:t>
            </a:r>
          </a:p>
          <a:p>
            <a:pPr marL="0" indent="0">
              <a:buNone/>
            </a:pPr>
            <a:r>
              <a:rPr lang="sr-Cyrl-RS" sz="2000" dirty="0"/>
              <a:t>1.Препишите све из презентације у свеску и урадите задатке чија вам се решења налазе на следећем слајду у презентацији. Када научите објекат и прилошке одредбе, урадите вежбање које се налази у </a:t>
            </a:r>
            <a:r>
              <a:rPr lang="sr-Cyrl-RS" sz="2000" dirty="0" err="1"/>
              <a:t>ворд</a:t>
            </a:r>
            <a:r>
              <a:rPr lang="sr-Cyrl-RS" sz="2000" dirty="0"/>
              <a:t> документу на сајту школе, а које се односи на све обрађене реченичне чланове - предикат, субјекат, објекат и прилошке одредбе. Када завршите вежбање, проверите урађено у документу са решењима која ће бити постављена на сајт 3. маја 2020. Урађене задатке НЕ ТРЕБА слати наставници.</a:t>
            </a:r>
          </a:p>
          <a:p>
            <a:pPr marL="0" indent="0">
              <a:buNone/>
            </a:pPr>
            <a:r>
              <a:rPr lang="sr-Cyrl-RS" sz="2000" dirty="0"/>
              <a:t>2. Прочитајте драмски текст из Читанке </a:t>
            </a:r>
            <a:r>
              <a:rPr lang="sr-Cyrl-RS" sz="2000" dirty="0" err="1"/>
              <a:t>Биберче</a:t>
            </a:r>
            <a:r>
              <a:rPr lang="sr-Cyrl-RS" sz="2000" dirty="0"/>
              <a:t> </a:t>
            </a:r>
            <a:r>
              <a:rPr lang="sr-Cyrl-RS" sz="2000"/>
              <a:t>Љубише Ђокића</a:t>
            </a: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Такође вас молим да пажљиво читате моја упутства за рад на сајту, а не да се обавештавате слушајући како вам други преносе иста. </a:t>
            </a:r>
          </a:p>
          <a:p>
            <a:pPr marL="0" indent="0">
              <a:buNone/>
            </a:pPr>
            <a:r>
              <a:rPr lang="sr-Cyrl-RS" sz="2000" dirty="0"/>
              <a:t>                                                                  Наставница </a:t>
            </a:r>
            <a:r>
              <a:rPr lang="sr-Cyrl-RS" sz="2000" dirty="0" err="1"/>
              <a:t>Даниеле</a:t>
            </a:r>
            <a:endParaRPr lang="sr-Cyrl-RS" sz="2000" dirty="0"/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27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6C16-6E4C-4897-B768-4ED7E7E8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800" dirty="0"/>
              <a:t>Постоје глаголи који захтевају два објекта. То су глаголи давања или говорења (дати, поклонити, рећи, испричати, говорити..). Један објекат је у акузативу (прави), а други у дативу (неправи).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41617-5525-4C09-BA44-BB54BD11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103120"/>
            <a:ext cx="10420350" cy="3935730"/>
          </a:xfrm>
        </p:spPr>
        <p:txBody>
          <a:bodyPr>
            <a:normAutofit lnSpcReduction="10000"/>
          </a:bodyPr>
          <a:lstStyle/>
          <a:p>
            <a:endParaRPr lang="sr-Cyrl-RS" dirty="0"/>
          </a:p>
          <a:p>
            <a:r>
              <a:rPr lang="sr-Cyrl-RS" sz="2000" dirty="0"/>
              <a:t>Деца су </a:t>
            </a:r>
            <a:r>
              <a:rPr lang="sr-Cyrl-RS" sz="2000" u="sng" dirty="0"/>
              <a:t>мами</a:t>
            </a:r>
            <a:r>
              <a:rPr lang="sr-Cyrl-RS" sz="2000" dirty="0"/>
              <a:t> поклонила </a:t>
            </a:r>
            <a:r>
              <a:rPr lang="sr-Cyrl-RS" sz="2000" u="sng" dirty="0"/>
              <a:t>цвеће.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Шта су поклонила ? цвеће – акузатив – прави објекат</a:t>
            </a:r>
          </a:p>
          <a:p>
            <a:pPr marL="0" indent="0">
              <a:buNone/>
            </a:pPr>
            <a:r>
              <a:rPr lang="sr-Cyrl-RS" sz="2000" dirty="0"/>
              <a:t>Коме су поклонила? мами – датив – неправи објекат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Бака је </a:t>
            </a:r>
            <a:r>
              <a:rPr lang="sr-Cyrl-RS" sz="2000" u="sng" dirty="0"/>
              <a:t>унуцима</a:t>
            </a:r>
            <a:r>
              <a:rPr lang="sr-Cyrl-RS" sz="2000" dirty="0"/>
              <a:t> испричала </a:t>
            </a:r>
            <a:r>
              <a:rPr lang="sr-Cyrl-RS" sz="2000" u="sng" dirty="0"/>
              <a:t>причу.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Шта је испричала ? причу – акузатив – прави објекат</a:t>
            </a:r>
          </a:p>
          <a:p>
            <a:pPr marL="0" indent="0">
              <a:buNone/>
            </a:pPr>
            <a:r>
              <a:rPr lang="sr-Cyrl-RS" sz="2000" dirty="0"/>
              <a:t>Коме је испричала? унуцима – датив – неправи објекат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3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E7C4-A659-4884-A683-9B88DC33F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Прилошке одредбе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7BC5-848B-4D30-A43C-6F13D00D8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F1E7-DE43-43A9-B5F6-FE930D19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r-Cyrl-CS" sz="3100" b="1"/>
              <a:t>Прилошке одредбе су глаголски додаци који казују време, место, начин, узрок и количину у којој се врши радња.</a:t>
            </a:r>
            <a:br>
              <a:rPr lang="en-US" sz="310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254B-E81B-4ADB-BE8F-6979B7C6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000" dirty="0"/>
              <a:t>У функцији прилошких одредби могу бити  именице, заменице, прилози и све ове врсте + предлози.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B3D6D7-2783-43DA-9A9E-3A28489C3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29942"/>
              </p:ext>
            </p:extLst>
          </p:nvPr>
        </p:nvGraphicFramePr>
        <p:xfrm>
          <a:off x="1351280" y="3078480"/>
          <a:ext cx="9773919" cy="3288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7973">
                  <a:extLst>
                    <a:ext uri="{9D8B030D-6E8A-4147-A177-3AD203B41FA5}">
                      <a16:colId xmlns:a16="http://schemas.microsoft.com/office/drawing/2014/main" val="1762563961"/>
                    </a:ext>
                  </a:extLst>
                </a:gridCol>
                <a:gridCol w="3257973">
                  <a:extLst>
                    <a:ext uri="{9D8B030D-6E8A-4147-A177-3AD203B41FA5}">
                      <a16:colId xmlns:a16="http://schemas.microsoft.com/office/drawing/2014/main" val="2705568925"/>
                    </a:ext>
                  </a:extLst>
                </a:gridCol>
                <a:gridCol w="3257973">
                  <a:extLst>
                    <a:ext uri="{9D8B030D-6E8A-4147-A177-3AD203B41FA5}">
                      <a16:colId xmlns:a16="http://schemas.microsoft.com/office/drawing/2014/main" val="406261317"/>
                    </a:ext>
                  </a:extLst>
                </a:gridCol>
              </a:tblGrid>
              <a:tr h="273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одредба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упитна реч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примери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101516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за време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када?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 err="1">
                          <a:effectLst/>
                        </a:rPr>
                        <a:t>данас,прошлог</a:t>
                      </a:r>
                      <a:r>
                        <a:rPr lang="sr-Cyrl-CS" sz="1800" dirty="0">
                          <a:effectLst/>
                        </a:rPr>
                        <a:t> </a:t>
                      </a:r>
                      <a:r>
                        <a:rPr lang="sr-Cyrl-CS" sz="1800" dirty="0" err="1">
                          <a:effectLst/>
                        </a:rPr>
                        <a:t>лета,сада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576989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за начин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како?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 err="1">
                          <a:effectLst/>
                        </a:rPr>
                        <a:t>тешко,сигурно</a:t>
                      </a:r>
                      <a:r>
                        <a:rPr lang="sr-Cyrl-CS" sz="1800" dirty="0">
                          <a:effectLst/>
                        </a:rPr>
                        <a:t>, певајући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02583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за место, правац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где?куда?одакле?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у </a:t>
                      </a:r>
                      <a:r>
                        <a:rPr lang="sr-Cyrl-CS" sz="1800" dirty="0" err="1">
                          <a:effectLst/>
                        </a:rPr>
                        <a:t>школи,од</a:t>
                      </a:r>
                      <a:r>
                        <a:rPr lang="sr-Cyrl-CS" sz="1800" dirty="0">
                          <a:effectLst/>
                        </a:rPr>
                        <a:t> </a:t>
                      </a:r>
                      <a:r>
                        <a:rPr lang="sr-Cyrl-CS" sz="1800" dirty="0" err="1">
                          <a:effectLst/>
                        </a:rPr>
                        <a:t>куће,тамо</a:t>
                      </a:r>
                      <a:r>
                        <a:rPr lang="sr-Cyrl-CS" sz="1800" dirty="0">
                          <a:effectLst/>
                        </a:rPr>
                        <a:t>, овде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896614"/>
                  </a:ext>
                </a:extLst>
              </a:tr>
              <a:tr h="82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за меру, количину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колико?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мало, много, два метра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три тоне, пет минута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836576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>
                          <a:effectLst/>
                        </a:rPr>
                        <a:t>за узрок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зашто?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</a:rPr>
                        <a:t>због глади, од среће, из љубави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4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69CB-FD5D-48E1-BBF9-7A5333EB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642594"/>
            <a:ext cx="9972675" cy="3765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5287-C909-4127-8BEA-1A07A999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10058400" cy="4739640"/>
          </a:xfrm>
        </p:spPr>
        <p:txBody>
          <a:bodyPr/>
          <a:lstStyle/>
          <a:p>
            <a:pPr marL="0" lvl="0" indent="0">
              <a:buNone/>
            </a:pPr>
            <a:r>
              <a:rPr lang="sr-Cyrl-CS" dirty="0"/>
              <a:t> </a:t>
            </a:r>
            <a:r>
              <a:rPr lang="sr-Cyrl-CS" sz="2400" dirty="0"/>
              <a:t>Подвуци прилошке одредбе у реченици и одреди им врсту:</a:t>
            </a:r>
            <a:endParaRPr lang="en-US" sz="2400" dirty="0"/>
          </a:p>
          <a:p>
            <a:pPr marL="0" indent="0">
              <a:buNone/>
            </a:pPr>
            <a:endParaRPr lang="sr-Cyrl-CS" sz="2400" dirty="0"/>
          </a:p>
          <a:p>
            <a:pPr marL="0" indent="0" algn="ctr">
              <a:buNone/>
            </a:pPr>
            <a:r>
              <a:rPr lang="sr-Cyrl-CS" sz="2400" dirty="0"/>
              <a:t>А) Данас сам на тренингу због такмичења напорно вежбао два сата.</a:t>
            </a:r>
          </a:p>
          <a:p>
            <a:pPr marL="0" indent="0" algn="ctr">
              <a:buNone/>
            </a:pPr>
            <a:endParaRPr lang="sr-Cyrl-CS" sz="2400" dirty="0"/>
          </a:p>
          <a:p>
            <a:pPr marL="0" indent="0" algn="ctr">
              <a:buNone/>
            </a:pPr>
            <a:r>
              <a:rPr lang="sr-Cyrl-CS" sz="2400" dirty="0"/>
              <a:t>Б)Јуче Сања није дошла у школу због </a:t>
            </a:r>
            <a:r>
              <a:rPr lang="sr-Cyrl-CS" sz="2400" dirty="0" err="1"/>
              <a:t>болесто</a:t>
            </a:r>
            <a:r>
              <a:rPr lang="sr-Cyrl-C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sr-Cyrl-CS" sz="2400" dirty="0"/>
              <a:t> 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69CB-FD5D-48E1-BBF9-7A5333EB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642594"/>
            <a:ext cx="9972675" cy="3765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5287-C909-4127-8BEA-1A07A999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10058400" cy="4739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r-Cyrl-CS" dirty="0"/>
          </a:p>
          <a:p>
            <a:pPr marL="0" indent="0" algn="ctr">
              <a:buNone/>
            </a:pPr>
            <a:r>
              <a:rPr lang="sr-Cyrl-CS" sz="3100" dirty="0"/>
              <a:t>А) </a:t>
            </a:r>
            <a:r>
              <a:rPr lang="sr-Cyrl-CS" sz="3100" u="sng" dirty="0"/>
              <a:t>Данас</a:t>
            </a:r>
            <a:r>
              <a:rPr lang="sr-Cyrl-CS" sz="3100" dirty="0"/>
              <a:t> сам </a:t>
            </a:r>
            <a:r>
              <a:rPr lang="sr-Cyrl-CS" sz="3100" u="sng" dirty="0"/>
              <a:t>на тренингу</a:t>
            </a:r>
            <a:r>
              <a:rPr lang="sr-Cyrl-CS" sz="3100" dirty="0"/>
              <a:t> </a:t>
            </a:r>
            <a:r>
              <a:rPr lang="sr-Cyrl-CS" sz="3100" u="sng" dirty="0"/>
              <a:t>због такмичења</a:t>
            </a:r>
            <a:r>
              <a:rPr lang="sr-Cyrl-CS" sz="3100" dirty="0"/>
              <a:t> </a:t>
            </a:r>
            <a:r>
              <a:rPr lang="sr-Cyrl-CS" sz="3100" u="sng" dirty="0"/>
              <a:t>напорно</a:t>
            </a:r>
            <a:r>
              <a:rPr lang="sr-Cyrl-CS" sz="3100" dirty="0"/>
              <a:t> вежбао </a:t>
            </a:r>
            <a:r>
              <a:rPr lang="sr-Cyrl-CS" sz="3100" u="sng" dirty="0"/>
              <a:t>два сата.</a:t>
            </a:r>
          </a:p>
          <a:p>
            <a:pPr marL="0" indent="0" algn="ctr">
              <a:buNone/>
            </a:pPr>
            <a:r>
              <a:rPr lang="sr-Cyrl-CS" sz="3100" dirty="0"/>
              <a:t>данас- прилошка одредба за време (ПОВ)</a:t>
            </a:r>
          </a:p>
          <a:p>
            <a:pPr marL="0" indent="0" algn="ctr">
              <a:buNone/>
            </a:pPr>
            <a:r>
              <a:rPr lang="sr-Cyrl-CS" sz="3100" dirty="0"/>
              <a:t>на тренингу – прилошка одредба за место (ПОМ)</a:t>
            </a:r>
          </a:p>
          <a:p>
            <a:pPr marL="0" indent="0" algn="ctr">
              <a:buNone/>
            </a:pPr>
            <a:r>
              <a:rPr lang="sr-Cyrl-CS" sz="3100" dirty="0"/>
              <a:t>због такмичења – прилошка одредба за узрок (ПОУ)</a:t>
            </a:r>
          </a:p>
          <a:p>
            <a:pPr marL="0" indent="0" algn="ctr">
              <a:buNone/>
            </a:pPr>
            <a:r>
              <a:rPr lang="sr-Cyrl-CS" sz="3100" dirty="0"/>
              <a:t>напорно- прилошка одредба за начин  (ПОН)</a:t>
            </a:r>
          </a:p>
          <a:p>
            <a:pPr marL="0" indent="0" algn="ctr">
              <a:buNone/>
            </a:pPr>
            <a:r>
              <a:rPr lang="sr-Cyrl-CS" sz="3100" dirty="0"/>
              <a:t>два сата - прилошка одредба за количину (ПОК) </a:t>
            </a:r>
          </a:p>
          <a:p>
            <a:pPr marL="0" indent="0" algn="ctr">
              <a:buNone/>
            </a:pPr>
            <a:endParaRPr lang="sr-Cyrl-CS" sz="3100" dirty="0"/>
          </a:p>
          <a:p>
            <a:pPr marL="0" indent="0" algn="ctr">
              <a:buNone/>
            </a:pPr>
            <a:r>
              <a:rPr lang="sr-Cyrl-CS" sz="3100" dirty="0"/>
              <a:t>Б)</a:t>
            </a:r>
            <a:r>
              <a:rPr lang="sr-Cyrl-CS" sz="3100" u="sng" dirty="0"/>
              <a:t>Јуче</a:t>
            </a:r>
            <a:r>
              <a:rPr lang="sr-Cyrl-CS" sz="3100" dirty="0"/>
              <a:t> Сања није дошла </a:t>
            </a:r>
            <a:r>
              <a:rPr lang="sr-Cyrl-CS" sz="3100" u="sng" dirty="0"/>
              <a:t>у школу</a:t>
            </a:r>
            <a:r>
              <a:rPr lang="sr-Cyrl-CS" sz="3100" dirty="0"/>
              <a:t> </a:t>
            </a:r>
            <a:r>
              <a:rPr lang="sr-Cyrl-CS" sz="3100" u="sng" dirty="0"/>
              <a:t>због болести</a:t>
            </a:r>
            <a:r>
              <a:rPr lang="sr-Cyrl-CS" sz="3100" dirty="0"/>
              <a:t>.</a:t>
            </a:r>
          </a:p>
          <a:p>
            <a:pPr marL="0" indent="0">
              <a:buNone/>
            </a:pPr>
            <a:r>
              <a:rPr lang="sr-Cyrl-CS" sz="3100" dirty="0"/>
              <a:t>                                        ПОВ                                      ПОМ          ПОУ</a:t>
            </a:r>
          </a:p>
          <a:p>
            <a:pPr marL="0" indent="0" algn="ctr">
              <a:buNone/>
            </a:pPr>
            <a:endParaRPr lang="en-US" sz="3100" dirty="0"/>
          </a:p>
          <a:p>
            <a:pPr marL="0" indent="0">
              <a:buNone/>
            </a:pPr>
            <a:r>
              <a:rPr lang="sr-Cyrl-CS" sz="3100" dirty="0"/>
              <a:t> 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8FAA-9814-4DBA-A9EC-2ACBF797D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објекат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95DE8-0CB8-4629-80A4-AF6A5C633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5.разред, </a:t>
            </a:r>
            <a:r>
              <a:rPr lang="sr-Cyrl-RS" dirty="0" err="1"/>
              <a:t>Даниела</a:t>
            </a:r>
            <a:r>
              <a:rPr lang="sr-Cyrl-RS" dirty="0"/>
              <a:t> Радосав Николић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4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1E4C-02EC-4AB0-B91E-14FBB783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b="1" dirty="0"/>
              <a:t>Објекат је зависни реченични члан који показује на коме или чему се врши радња. </a:t>
            </a:r>
            <a:r>
              <a:rPr lang="sr-Cyrl-RS" sz="2400" dirty="0"/>
              <a:t>У служби објекта могу бити именица или именичка заменица или скуп речи чија је главна реч именица или именичка заменица.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C4DD-FB03-4BCA-815A-0414F56FC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sz="2000" dirty="0"/>
              <a:t>Следеће недеље сачекам </a:t>
            </a:r>
            <a:r>
              <a:rPr lang="sr-Cyrl-RS" sz="2000" u="sng" dirty="0"/>
              <a:t>Персу</a:t>
            </a:r>
            <a:r>
              <a:rPr lang="sr-Cyrl-RS" sz="2000" dirty="0"/>
              <a:t> пред њеном школом и признам јој </a:t>
            </a:r>
            <a:r>
              <a:rPr lang="sr-Cyrl-RS" sz="2000" u="sng" dirty="0"/>
              <a:t>истину</a:t>
            </a:r>
            <a:r>
              <a:rPr lang="sr-Cyrl-RS" sz="2000" dirty="0"/>
              <a:t>.</a:t>
            </a:r>
          </a:p>
          <a:p>
            <a:pPr marL="0" indent="0">
              <a:buNone/>
            </a:pPr>
            <a:r>
              <a:rPr lang="sr-Cyrl-RS" sz="2000" dirty="0"/>
              <a:t>                                                                              Аутобиографија, Б. Нушић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Подвучене речи допуњују предикат и показују на коме или чему се радња врши.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Сачекам кога?            Персу</a:t>
            </a:r>
          </a:p>
          <a:p>
            <a:pPr marL="0" indent="0">
              <a:buNone/>
            </a:pPr>
            <a:r>
              <a:rPr lang="sr-Cyrl-RS" sz="2000" dirty="0"/>
              <a:t>Признам јој шта?        истину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157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ED91-CE9A-4607-8299-11D7E83D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0431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Подвуци објекте у следећим реченицама и одреди којој врсти речи припадају: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55C2-9C19-41D0-886C-36DF388F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33525"/>
            <a:ext cx="10172700" cy="4501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/>
              <a:t>А) Заједно смо правили питу.</a:t>
            </a:r>
          </a:p>
          <a:p>
            <a:pPr marL="0" indent="0">
              <a:buNone/>
            </a:pPr>
            <a:r>
              <a:rPr lang="sr-Cyrl-RS" sz="2400" dirty="0"/>
              <a:t>Б) Мама највише воли мене.</a:t>
            </a:r>
          </a:p>
          <a:p>
            <a:pPr marL="0" indent="0">
              <a:buNone/>
            </a:pPr>
            <a:r>
              <a:rPr lang="sr-Cyrl-RS" sz="2400" dirty="0"/>
              <a:t>В) Знам ту песмицу напамет.</a:t>
            </a:r>
          </a:p>
          <a:p>
            <a:pPr marL="0" indent="0">
              <a:buNone/>
            </a:pPr>
            <a:r>
              <a:rPr lang="sr-Cyrl-RS" sz="2400" dirty="0"/>
              <a:t>Г) Најрадије једем шпагете.</a:t>
            </a:r>
          </a:p>
          <a:p>
            <a:pPr marL="0" indent="0">
              <a:buNone/>
            </a:pPr>
            <a:r>
              <a:rPr lang="sr-Cyrl-RS" sz="2400" dirty="0"/>
              <a:t>Д) Ана познаје њега.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92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ED91-CE9A-4607-8299-11D7E83D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0431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Подвуци објекте у следећим реченицама и одреди којој врсти речи припадају: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55C2-9C19-41D0-886C-36DF388F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33525"/>
            <a:ext cx="10172700" cy="4501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/>
              <a:t>А) Заједно смо правили </a:t>
            </a:r>
            <a:r>
              <a:rPr lang="sr-Cyrl-RS" sz="2400" u="sng" dirty="0"/>
              <a:t>питу. </a:t>
            </a:r>
            <a:r>
              <a:rPr lang="sr-Cyrl-RS" sz="2400" dirty="0"/>
              <a:t>   именица</a:t>
            </a:r>
          </a:p>
          <a:p>
            <a:pPr marL="0" indent="0">
              <a:buNone/>
            </a:pPr>
            <a:r>
              <a:rPr lang="sr-Cyrl-RS" sz="2400" dirty="0"/>
              <a:t>Б) Мама највише воли </a:t>
            </a:r>
            <a:r>
              <a:rPr lang="sr-Cyrl-RS" sz="2400" u="sng" dirty="0"/>
              <a:t>мене</a:t>
            </a:r>
            <a:r>
              <a:rPr lang="sr-Cyrl-RS" sz="2400" dirty="0"/>
              <a:t>.     заменица</a:t>
            </a:r>
          </a:p>
          <a:p>
            <a:pPr marL="0" indent="0">
              <a:buNone/>
            </a:pPr>
            <a:r>
              <a:rPr lang="sr-Cyrl-RS" sz="2400" dirty="0"/>
              <a:t>В) Знам ту </a:t>
            </a:r>
            <a:r>
              <a:rPr lang="sr-Cyrl-RS" sz="2400" u="sng" dirty="0"/>
              <a:t>песмицу</a:t>
            </a:r>
            <a:r>
              <a:rPr lang="sr-Cyrl-RS" sz="2400" dirty="0"/>
              <a:t> напамет.    именица</a:t>
            </a:r>
          </a:p>
          <a:p>
            <a:pPr marL="0" indent="0">
              <a:buNone/>
            </a:pPr>
            <a:r>
              <a:rPr lang="sr-Cyrl-RS" sz="2400" dirty="0"/>
              <a:t>Г) Најрадије једем </a:t>
            </a:r>
            <a:r>
              <a:rPr lang="sr-Cyrl-RS" sz="2400" u="sng" dirty="0"/>
              <a:t>шпагете</a:t>
            </a:r>
            <a:r>
              <a:rPr lang="sr-Cyrl-RS" sz="2400" dirty="0"/>
              <a:t>.       именица</a:t>
            </a:r>
          </a:p>
          <a:p>
            <a:pPr marL="0" indent="0">
              <a:buNone/>
            </a:pPr>
            <a:r>
              <a:rPr lang="sr-Cyrl-RS" sz="2400" dirty="0"/>
              <a:t>Д)</a:t>
            </a:r>
            <a:r>
              <a:rPr lang="sr-Cyrl-RS" sz="2400" u="sng" dirty="0"/>
              <a:t>Њега</a:t>
            </a:r>
            <a:r>
              <a:rPr lang="sr-Cyrl-RS" sz="2400" dirty="0"/>
              <a:t> познаје дуго.                    заменица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/>
              <a:t>Објекат не мора да стоји на крају реченице и после предиката као што видимо из примера под Д). </a:t>
            </a:r>
            <a:endParaRPr lang="en-US" sz="2400" dirty="0"/>
          </a:p>
        </p:txBody>
      </p:sp>
      <p:pic>
        <p:nvPicPr>
          <p:cNvPr id="2050" name="Picture 2" descr="Američka pita sa višnjama - Recepti.com">
            <a:extLst>
              <a:ext uri="{FF2B5EF4-FFF2-40B4-BE49-F238E27FC236}">
                <a16:creationId xmlns:a16="http://schemas.microsoft.com/office/drawing/2014/main" id="{236CD94C-E9D2-4E3F-A849-4534F6CD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1981200"/>
            <a:ext cx="2466975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1E68-701D-456E-BBA2-BDCB8754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1169"/>
            <a:ext cx="10096500" cy="795681"/>
          </a:xfrm>
        </p:spPr>
        <p:txBody>
          <a:bodyPr>
            <a:normAutofit fontScale="90000"/>
          </a:bodyPr>
          <a:lstStyle/>
          <a:p>
            <a:br>
              <a:rPr lang="sr-Cyrl-RS" sz="3100" dirty="0"/>
            </a:br>
            <a:r>
              <a:rPr lang="sr-Cyrl-RS" sz="3100" dirty="0"/>
              <a:t>Постоје две врсте објекта: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1365-BCE2-4AE2-AA9F-4172F380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00175"/>
            <a:ext cx="10096500" cy="463486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r-Cyrl-RS" b="1" dirty="0"/>
              <a:t>1. Прави објекат – </a:t>
            </a:r>
            <a:r>
              <a:rPr lang="sr-Cyrl-RS" dirty="0"/>
              <a:t>налази се у акузативу без предлога или у деоном генитиву и служи као допуна прелазним глаголима.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sr-Cyrl-RS" b="1" dirty="0"/>
              <a:t>            Генитив  шта?                               Акузатив  кога? шта?</a:t>
            </a:r>
            <a:r>
              <a:rPr lang="sr-Cyrl-RS" dirty="0"/>
              <a:t>	</a:t>
            </a:r>
          </a:p>
          <a:p>
            <a:pPr marL="0" indent="0">
              <a:buNone/>
            </a:pPr>
            <a:r>
              <a:rPr lang="sr-Cyrl-RS" dirty="0"/>
              <a:t>Ана је донела доста </a:t>
            </a:r>
            <a:r>
              <a:rPr lang="sr-Cyrl-RS" u="sng" dirty="0"/>
              <a:t>колача.</a:t>
            </a:r>
            <a:r>
              <a:rPr lang="sr-Cyrl-RS" dirty="0"/>
              <a:t>               Ана је донела </a:t>
            </a:r>
            <a:r>
              <a:rPr lang="sr-Cyrl-RS" u="sng" dirty="0"/>
              <a:t>колаче.</a:t>
            </a:r>
            <a:endParaRPr lang="en-US" dirty="0"/>
          </a:p>
          <a:p>
            <a:pPr marL="0" indent="0">
              <a:buNone/>
            </a:pPr>
            <a:r>
              <a:rPr lang="sr-Cyrl-RS" dirty="0"/>
              <a:t>Дај ми мало </a:t>
            </a:r>
            <a:r>
              <a:rPr lang="sr-Cyrl-RS" u="sng" dirty="0"/>
              <a:t>воде.</a:t>
            </a:r>
            <a:r>
              <a:rPr lang="sr-Cyrl-RS" dirty="0"/>
              <a:t>                                  Дај ми</a:t>
            </a:r>
            <a:r>
              <a:rPr lang="sr-Cyrl-RS" u="sng" dirty="0"/>
              <a:t> воду.</a:t>
            </a:r>
          </a:p>
          <a:p>
            <a:pPr marL="0" indent="0">
              <a:buNone/>
            </a:pPr>
            <a:r>
              <a:rPr lang="sr-Cyrl-RS" dirty="0"/>
              <a:t>                                                                    Милан је ухватио </a:t>
            </a:r>
            <a:r>
              <a:rPr lang="sr-Cyrl-RS" u="sng" dirty="0"/>
              <a:t>маче.</a:t>
            </a:r>
          </a:p>
          <a:p>
            <a:pPr marL="0" indent="0">
              <a:buNone/>
            </a:pPr>
            <a:endParaRPr lang="sr-Cyrl-RS" u="sng" dirty="0"/>
          </a:p>
          <a:p>
            <a:pPr marL="0" indent="0">
              <a:buNone/>
            </a:pPr>
            <a:r>
              <a:rPr lang="sr-Cyrl-RS" dirty="0"/>
              <a:t>Ана је донела </a:t>
            </a:r>
            <a:r>
              <a:rPr lang="sr-Cyrl-RS" dirty="0">
                <a:solidFill>
                  <a:srgbClr val="FF0000"/>
                </a:solidFill>
              </a:rPr>
              <a:t>колаче. </a:t>
            </a:r>
            <a:r>
              <a:rPr lang="sr-Cyrl-RS" dirty="0"/>
              <a:t>( </a:t>
            </a:r>
            <a:r>
              <a:rPr lang="sr-Cyrl-RS" dirty="0">
                <a:solidFill>
                  <a:srgbClr val="FF0000"/>
                </a:solidFill>
              </a:rPr>
              <a:t>Шта</a:t>
            </a:r>
            <a:r>
              <a:rPr lang="sr-Cyrl-RS" dirty="0"/>
              <a:t> је Ана донела?)</a:t>
            </a:r>
          </a:p>
          <a:p>
            <a:pPr marL="0" indent="0">
              <a:buNone/>
            </a:pPr>
            <a:r>
              <a:rPr lang="sr-Cyrl-RS" dirty="0"/>
              <a:t>Милан је ухватио </a:t>
            </a:r>
            <a:r>
              <a:rPr lang="sr-Cyrl-RS" dirty="0">
                <a:solidFill>
                  <a:srgbClr val="FF0000"/>
                </a:solidFill>
              </a:rPr>
              <a:t>маче.</a:t>
            </a:r>
            <a:r>
              <a:rPr lang="sr-Cyrl-RS" dirty="0"/>
              <a:t> ( </a:t>
            </a:r>
            <a:r>
              <a:rPr lang="sr-Cyrl-RS" dirty="0">
                <a:solidFill>
                  <a:srgbClr val="FF0000"/>
                </a:solidFill>
              </a:rPr>
              <a:t>Кога </a:t>
            </a:r>
            <a:r>
              <a:rPr lang="sr-Cyrl-RS" dirty="0"/>
              <a:t>је Милан ухватио?)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Задатак: </a:t>
            </a:r>
          </a:p>
          <a:p>
            <a:pPr marL="0" indent="0">
              <a:buNone/>
            </a:pPr>
            <a:r>
              <a:rPr lang="sr-Cyrl-RS" dirty="0"/>
              <a:t>Напиши реченицу по моделу: СУБЈЕКАТ-ПРЕДИКАТ-ПРАВИ ОБЈЕКАТ.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9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D018-A672-4A3C-AFDA-D60C4D10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8911-B5C7-4944-9B28-D9445F51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11328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Задатак: </a:t>
            </a:r>
          </a:p>
          <a:p>
            <a:pPr marL="0" indent="0">
              <a:buNone/>
            </a:pPr>
            <a:r>
              <a:rPr lang="sr-Cyrl-RS" dirty="0"/>
              <a:t>Напиши реченицу по моделу: СУБЈЕКАТ-ПРЕДИКАТ-ПРАВИ ОБЈЕКАТ.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Могући пример је:                                              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/>
              <a:t>Маја чита роман.</a:t>
            </a: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r>
              <a:rPr lang="sr-Cyrl-RS" dirty="0"/>
              <a:t>Маја-субјекат</a:t>
            </a:r>
          </a:p>
          <a:p>
            <a:pPr marL="0" indent="0">
              <a:buNone/>
            </a:pPr>
            <a:r>
              <a:rPr lang="sr-Cyrl-RS" dirty="0"/>
              <a:t>Чита-предикат</a:t>
            </a:r>
          </a:p>
          <a:p>
            <a:pPr marL="0" indent="0">
              <a:buNone/>
            </a:pPr>
            <a:r>
              <a:rPr lang="sr-Cyrl-RS" dirty="0"/>
              <a:t>Роман – прави објекат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1CFFF62-D5F9-4C83-97F0-E71B8567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301244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D606-21BA-4B74-ABC1-776E0B60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400" b="1" dirty="0"/>
              <a:t>2. Неправи објекат</a:t>
            </a:r>
            <a:r>
              <a:rPr lang="sr-Cyrl-RS" sz="2400" dirty="0"/>
              <a:t> – налази се у зависном падежу (генитиву, дативу, акузативу са предлогом, инструменталу или локативу) и служи као  допуна непрелазним или повратним глаголима.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B800-8059-45CD-A889-B933C530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sr-Cyrl-RS" dirty="0"/>
              <a:t>Сети се </a:t>
            </a:r>
            <a:r>
              <a:rPr lang="sr-Cyrl-RS" u="sng" dirty="0"/>
              <a:t>путовања</a:t>
            </a:r>
            <a:r>
              <a:rPr lang="sr-Cyrl-RS" dirty="0"/>
              <a:t>.                </a:t>
            </a:r>
            <a:endParaRPr lang="en-US" dirty="0"/>
          </a:p>
          <a:p>
            <a:r>
              <a:rPr lang="sr-Cyrl-RS" dirty="0"/>
              <a:t>Причали смо </a:t>
            </a:r>
            <a:r>
              <a:rPr lang="sr-Cyrl-RS" u="sng" dirty="0"/>
              <a:t>о филму</a:t>
            </a:r>
            <a:r>
              <a:rPr lang="sr-Cyrl-RS" dirty="0"/>
              <a:t>. </a:t>
            </a:r>
          </a:p>
          <a:p>
            <a:r>
              <a:rPr lang="sr-Cyrl-RS" dirty="0"/>
              <a:t>Обратио се</a:t>
            </a:r>
            <a:r>
              <a:rPr lang="sr-Cyrl-RS" u="sng" dirty="0"/>
              <a:t> наставнику.</a:t>
            </a:r>
          </a:p>
          <a:p>
            <a:r>
              <a:rPr lang="sr-Cyrl-RS" dirty="0"/>
              <a:t>Јована се заљубила </a:t>
            </a:r>
            <a:r>
              <a:rPr lang="sr-Cyrl-RS" u="sng" dirty="0"/>
              <a:t>у  Богдана.</a:t>
            </a:r>
          </a:p>
          <a:p>
            <a:r>
              <a:rPr lang="sr-Cyrl-RS" dirty="0"/>
              <a:t>Одушевљена је </a:t>
            </a:r>
            <a:r>
              <a:rPr lang="sr-Cyrl-RS" u="sng" dirty="0"/>
              <a:t>Таром.    </a:t>
            </a:r>
            <a:endParaRPr lang="en-US" u="sng" dirty="0"/>
          </a:p>
          <a:p>
            <a:endParaRPr lang="sr-Cyrl-RS" dirty="0"/>
          </a:p>
          <a:p>
            <a:r>
              <a:rPr lang="sr-Cyrl-RS" dirty="0"/>
              <a:t>Покушај да поред сваке реченице напишеш на које питање добијамо објекат што ће ти помоћи да одредиш у  ком се падежу објекат налази.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6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1F5C2-AD3B-44A5-ACFE-5F2BA121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5572760" cy="1803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DFFB0-8FE2-4630-B730-C8B1267A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3840"/>
            <a:ext cx="6990026" cy="4521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sr-Cyrl-RS" sz="1500" dirty="0"/>
          </a:p>
          <a:p>
            <a:pPr>
              <a:lnSpc>
                <a:spcPct val="90000"/>
              </a:lnSpc>
            </a:pPr>
            <a:r>
              <a:rPr lang="sr-Cyrl-RS" sz="2000" dirty="0"/>
              <a:t>Сети се </a:t>
            </a:r>
            <a:r>
              <a:rPr lang="sr-Cyrl-RS" sz="2000" u="sng" dirty="0"/>
              <a:t>путовања</a:t>
            </a:r>
            <a:r>
              <a:rPr lang="sr-Cyrl-RS" sz="2000" dirty="0"/>
              <a:t>.                            чега?            генитив       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sr-Cyrl-RS" sz="2000" dirty="0"/>
              <a:t>Причали смо </a:t>
            </a:r>
            <a:r>
              <a:rPr lang="sr-Cyrl-RS" sz="2000" u="sng" dirty="0"/>
              <a:t>о филму</a:t>
            </a:r>
            <a:r>
              <a:rPr lang="sr-Cyrl-RS" sz="2000" dirty="0"/>
              <a:t>.                  о чему?        локатив</a:t>
            </a:r>
          </a:p>
          <a:p>
            <a:pPr>
              <a:lnSpc>
                <a:spcPct val="90000"/>
              </a:lnSpc>
            </a:pPr>
            <a:r>
              <a:rPr lang="sr-Cyrl-RS" sz="2000" dirty="0"/>
              <a:t>Обратио се</a:t>
            </a:r>
            <a:r>
              <a:rPr lang="sr-Cyrl-RS" sz="2000" u="sng" dirty="0"/>
              <a:t> наставнику</a:t>
            </a:r>
            <a:r>
              <a:rPr lang="sr-Cyrl-RS" sz="2000" dirty="0"/>
              <a:t>.                   коме?           датив</a:t>
            </a:r>
          </a:p>
          <a:p>
            <a:pPr>
              <a:lnSpc>
                <a:spcPct val="90000"/>
              </a:lnSpc>
            </a:pPr>
            <a:r>
              <a:rPr lang="sr-Cyrl-RS" sz="2000" dirty="0"/>
              <a:t>Јована се заљубила </a:t>
            </a:r>
            <a:r>
              <a:rPr lang="sr-Cyrl-RS" sz="2000" u="sng" dirty="0"/>
              <a:t>у  Богдана</a:t>
            </a:r>
            <a:r>
              <a:rPr lang="sr-Cyrl-RS" sz="2000" dirty="0"/>
              <a:t>.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RS" sz="2000" dirty="0"/>
              <a:t>                        у кога?           акузатив са предлогом</a:t>
            </a:r>
          </a:p>
          <a:p>
            <a:pPr>
              <a:lnSpc>
                <a:spcPct val="90000"/>
              </a:lnSpc>
            </a:pPr>
            <a:r>
              <a:rPr lang="sr-Cyrl-RS" sz="2000" dirty="0"/>
              <a:t>Одушевљена је </a:t>
            </a:r>
            <a:r>
              <a:rPr lang="sr-Cyrl-RS" sz="2000" u="sng" dirty="0"/>
              <a:t>Таром</a:t>
            </a:r>
            <a:r>
              <a:rPr lang="sr-Cyrl-RS" sz="2000" dirty="0"/>
              <a:t>.     чиме?            инструментал</a:t>
            </a:r>
          </a:p>
          <a:p>
            <a:pPr marL="0" indent="0">
              <a:lnSpc>
                <a:spcPct val="90000"/>
              </a:lnSpc>
              <a:buNone/>
            </a:pPr>
            <a:endParaRPr lang="sr-Cyrl-RS" sz="2000" dirty="0"/>
          </a:p>
          <a:p>
            <a:pPr marL="0" indent="0">
              <a:lnSpc>
                <a:spcPct val="90000"/>
              </a:lnSpc>
              <a:buNone/>
            </a:pPr>
            <a:r>
              <a:rPr lang="sr-Cyrl-RS" sz="2000" dirty="0"/>
              <a:t>Пази!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RS" sz="2000" dirty="0"/>
              <a:t>Кад подвлачиш неправи објекат, не заборави да је и предлог део неправог објекта!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849DBD-C509-48BA-9FC1-6BDF65D6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9840" y="252563"/>
            <a:ext cx="2286000" cy="3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93EAF487-9600-4D11-A38A-1A65A4FF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44" y="3987998"/>
            <a:ext cx="3844212" cy="20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7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709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Garamond</vt:lpstr>
      <vt:lpstr>Times New Roman</vt:lpstr>
      <vt:lpstr>Savon</vt:lpstr>
      <vt:lpstr>Драги петаци,</vt:lpstr>
      <vt:lpstr>објекат</vt:lpstr>
      <vt:lpstr>Објекат је зависни реченични члан који показује на коме или чему се врши радња. У служби објекта могу бити именица или именичка заменица или скуп речи чија је главна реч именица или именичка заменица.</vt:lpstr>
      <vt:lpstr>Подвуци објекте у следећим реченицама и одреди којој врсти речи припадају:</vt:lpstr>
      <vt:lpstr>Подвуци објекте у следећим реченицама и одреди којој врсти речи припадају:</vt:lpstr>
      <vt:lpstr> Постоје две врсте објекта: </vt:lpstr>
      <vt:lpstr>PowerPoint Presentation</vt:lpstr>
      <vt:lpstr>2. Неправи објекат – налази се у зависном падежу (генитиву, дативу, акузативу са предлогом, инструменталу или локативу) и служи као  допуна непрелазним или повратним глаголима. </vt:lpstr>
      <vt:lpstr>PowerPoint Presentation</vt:lpstr>
      <vt:lpstr>Постоје глаголи који захтевају два објекта. То су глаголи давања или говорења (дати, поклонити, рећи, испричати, говорити..). Један објекат је у акузативу (прави), а други у дативу (неправи).</vt:lpstr>
      <vt:lpstr>Прилошке одредбе</vt:lpstr>
      <vt:lpstr>Прилошке одредбе су глаголски додаци који казују време, место, начин, узрок и количину у којој се врши радња.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Драги петаци,</dc:title>
  <dc:creator>Daniela</dc:creator>
  <cp:lastModifiedBy>Daniela</cp:lastModifiedBy>
  <cp:revision>1</cp:revision>
  <dcterms:created xsi:type="dcterms:W3CDTF">2020-04-25T10:39:12Z</dcterms:created>
  <dcterms:modified xsi:type="dcterms:W3CDTF">2020-04-26T10:01:08Z</dcterms:modified>
</cp:coreProperties>
</file>