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76" r:id="rId2"/>
    <p:sldId id="256" r:id="rId3"/>
    <p:sldId id="257" r:id="rId4"/>
    <p:sldId id="258" r:id="rId5"/>
    <p:sldId id="259" r:id="rId6"/>
    <p:sldId id="267" r:id="rId7"/>
    <p:sldId id="261" r:id="rId8"/>
    <p:sldId id="262" r:id="rId9"/>
    <p:sldId id="263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38FCE-6627-4D9F-AE37-7084C8A7D91D}" v="7" dt="2020-05-01T17:19:36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Nikolić" userId="b17adc437b51beba" providerId="LiveId" clId="{6F638FCE-6627-4D9F-AE37-7084C8A7D91D}"/>
    <pc:docChg chg="custSel addSld modSld sldOrd">
      <pc:chgData name="Goran Nikolić" userId="b17adc437b51beba" providerId="LiveId" clId="{6F638FCE-6627-4D9F-AE37-7084C8A7D91D}" dt="2020-05-01T17:19:58.117" v="864" actId="20577"/>
      <pc:docMkLst>
        <pc:docMk/>
      </pc:docMkLst>
      <pc:sldChg chg="delSp modSp">
        <pc:chgData name="Goran Nikolić" userId="b17adc437b51beba" providerId="LiveId" clId="{6F638FCE-6627-4D9F-AE37-7084C8A7D91D}" dt="2020-05-01T17:09:51.457" v="303" actId="20577"/>
        <pc:sldMkLst>
          <pc:docMk/>
          <pc:sldMk cId="1729501838" sldId="256"/>
        </pc:sldMkLst>
        <pc:spChg chg="mod">
          <ac:chgData name="Goran Nikolić" userId="b17adc437b51beba" providerId="LiveId" clId="{6F638FCE-6627-4D9F-AE37-7084C8A7D91D}" dt="2020-05-01T17:09:51.457" v="303" actId="20577"/>
          <ac:spMkLst>
            <pc:docMk/>
            <pc:sldMk cId="1729501838" sldId="256"/>
            <ac:spMk id="2" creationId="{00000000-0000-0000-0000-000000000000}"/>
          </ac:spMkLst>
        </pc:spChg>
        <pc:spChg chg="del mod">
          <ac:chgData name="Goran Nikolić" userId="b17adc437b51beba" providerId="LiveId" clId="{6F638FCE-6627-4D9F-AE37-7084C8A7D91D}" dt="2020-05-01T17:04:49.248" v="3" actId="478"/>
          <ac:spMkLst>
            <pc:docMk/>
            <pc:sldMk cId="1729501838" sldId="256"/>
            <ac:spMk id="3" creationId="{00000000-0000-0000-0000-000000000000}"/>
          </ac:spMkLst>
        </pc:spChg>
      </pc:sldChg>
      <pc:sldChg chg="modSp">
        <pc:chgData name="Goran Nikolić" userId="b17adc437b51beba" providerId="LiveId" clId="{6F638FCE-6627-4D9F-AE37-7084C8A7D91D}" dt="2020-05-01T17:19:58.117" v="864" actId="20577"/>
        <pc:sldMkLst>
          <pc:docMk/>
          <pc:sldMk cId="1078215599" sldId="275"/>
        </pc:sldMkLst>
        <pc:spChg chg="mod">
          <ac:chgData name="Goran Nikolić" userId="b17adc437b51beba" providerId="LiveId" clId="{6F638FCE-6627-4D9F-AE37-7084C8A7D91D}" dt="2020-05-01T17:19:58.117" v="864" actId="20577"/>
          <ac:spMkLst>
            <pc:docMk/>
            <pc:sldMk cId="1078215599" sldId="275"/>
            <ac:spMk id="3" creationId="{00000000-0000-0000-0000-000000000000}"/>
          </ac:spMkLst>
        </pc:spChg>
      </pc:sldChg>
      <pc:sldChg chg="delSp modSp add ord">
        <pc:chgData name="Goran Nikolić" userId="b17adc437b51beba" providerId="LiveId" clId="{6F638FCE-6627-4D9F-AE37-7084C8A7D91D}" dt="2020-05-01T17:18:02.192" v="738" actId="20577"/>
        <pc:sldMkLst>
          <pc:docMk/>
          <pc:sldMk cId="1499435925" sldId="276"/>
        </pc:sldMkLst>
        <pc:spChg chg="del mod">
          <ac:chgData name="Goran Nikolić" userId="b17adc437b51beba" providerId="LiveId" clId="{6F638FCE-6627-4D9F-AE37-7084C8A7D91D}" dt="2020-05-01T17:05:23.083" v="17" actId="478"/>
          <ac:spMkLst>
            <pc:docMk/>
            <pc:sldMk cId="1499435925" sldId="276"/>
            <ac:spMk id="2" creationId="{EBFE29E9-BD0B-4310-931B-777220DB0433}"/>
          </ac:spMkLst>
        </pc:spChg>
        <pc:spChg chg="mod">
          <ac:chgData name="Goran Nikolić" userId="b17adc437b51beba" providerId="LiveId" clId="{6F638FCE-6627-4D9F-AE37-7084C8A7D91D}" dt="2020-05-01T17:18:02.192" v="738" actId="20577"/>
          <ac:spMkLst>
            <pc:docMk/>
            <pc:sldMk cId="1499435925" sldId="276"/>
            <ac:spMk id="3" creationId="{186F6782-C3A3-49ED-981F-999007EF68B3}"/>
          </ac:spMkLst>
        </pc:spChg>
      </pc:sldChg>
    </pc:docChg>
  </pc:docChgLst>
  <pc:docChgLst>
    <pc:chgData name="Goran Nikolić" userId="b17adc437b51beba" providerId="LiveId" clId="{D0D1B003-E8F1-4561-937D-8AD843403ABD}"/>
    <pc:docChg chg="modSld">
      <pc:chgData name="Goran Nikolić" userId="b17adc437b51beba" providerId="LiveId" clId="{D0D1B003-E8F1-4561-937D-8AD843403ABD}" dt="2020-04-26T09:35:55.253" v="27" actId="20577"/>
      <pc:docMkLst>
        <pc:docMk/>
      </pc:docMkLst>
      <pc:sldChg chg="modSp">
        <pc:chgData name="Goran Nikolić" userId="b17adc437b51beba" providerId="LiveId" clId="{D0D1B003-E8F1-4561-937D-8AD843403ABD}" dt="2020-04-26T09:35:55.253" v="27" actId="20577"/>
        <pc:sldMkLst>
          <pc:docMk/>
          <pc:sldMk cId="1078215599" sldId="275"/>
        </pc:sldMkLst>
        <pc:spChg chg="mod">
          <ac:chgData name="Goran Nikolić" userId="b17adc437b51beba" providerId="LiveId" clId="{D0D1B003-E8F1-4561-937D-8AD843403ABD}" dt="2020-04-26T09:35:55.253" v="27" actId="20577"/>
          <ac:spMkLst>
            <pc:docMk/>
            <pc:sldMk cId="1078215599" sldId="27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73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132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54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426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04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371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413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8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244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832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631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1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780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63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99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658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24B8-5C75-42F4-A2AB-708C41B90204}" type="datetimeFigureOut">
              <a:rPr lang="sr-Latn-RS" smtClean="0"/>
              <a:t>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7C2CBE-4D85-410D-953C-77C903C4DA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176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a.radosavnikolic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6782-C3A3-49ED-981F-999007EF6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666750"/>
            <a:ext cx="10915649" cy="5422238"/>
          </a:xfrm>
        </p:spPr>
        <p:txBody>
          <a:bodyPr/>
          <a:lstStyle/>
          <a:p>
            <a:pPr marL="0" indent="0">
              <a:buNone/>
            </a:pPr>
            <a:r>
              <a:rPr lang="sr-Cyrl-RS" sz="2400" dirty="0"/>
              <a:t>Драги седмаци,</a:t>
            </a:r>
          </a:p>
          <a:p>
            <a:pPr marL="0" indent="0">
              <a:buNone/>
            </a:pPr>
            <a:endParaRPr lang="sr-Cyrl-RS" sz="2400" dirty="0"/>
          </a:p>
          <a:p>
            <a:pPr marL="457200" indent="-457200">
              <a:buAutoNum type="arabicPeriod"/>
            </a:pPr>
            <a:r>
              <a:rPr lang="sr-Cyrl-RS" sz="2400" dirty="0"/>
              <a:t>Пред вама је презентација о томе како се пишу честитке, позивнице, захвалнице и имејл поруке. Она је илустративна, у свеску преписати само најбитније (3,8,9,12,15 и 18 слајд) и урадити задатак са последњег слајде. Урађено послати до  8.5.2020. у 18 часова.</a:t>
            </a:r>
          </a:p>
          <a:p>
            <a:pPr marL="457200" indent="-457200">
              <a:buAutoNum type="arabicPeriod"/>
            </a:pPr>
            <a:r>
              <a:rPr lang="sr-Cyrl-RS" sz="2400" dirty="0"/>
              <a:t>Из Читанке прочитати следећа два текста: </a:t>
            </a:r>
          </a:p>
          <a:p>
            <a:pPr marL="0" indent="0">
              <a:buNone/>
            </a:pPr>
            <a:r>
              <a:rPr lang="sr-Cyrl-CS" sz="2400" dirty="0"/>
              <a:t> Доситеј Обрадовић:</a:t>
            </a:r>
            <a:r>
              <a:rPr lang="sr-Cyrl-CS" sz="2400" i="1" dirty="0"/>
              <a:t> Живот и прикљученија </a:t>
            </a:r>
            <a:r>
              <a:rPr lang="sr-Cyrl-CS" sz="2400" dirty="0"/>
              <a:t>- записати да је ово дело аутобиографија и дефиницију аутобиографије и да спада у књижевнонаучне врсте. </a:t>
            </a:r>
          </a:p>
          <a:p>
            <a:pPr marL="0" indent="0">
              <a:buNone/>
            </a:pPr>
            <a:r>
              <a:rPr lang="sr-Cyrl-CS" sz="2400" dirty="0"/>
              <a:t> Борисав Станковић: </a:t>
            </a:r>
            <a:r>
              <a:rPr lang="sr-Cyrl-CS" sz="2400" i="1" dirty="0"/>
              <a:t>Наш Божић – </a:t>
            </a:r>
            <a:r>
              <a:rPr lang="sr-Cyrl-CS" sz="2400" dirty="0"/>
              <a:t>записати да је по роду епика, по врсти приповетка</a:t>
            </a:r>
            <a:endParaRPr lang="sr-Cyrl-RS" sz="2400" i="1" dirty="0"/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49943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76" y="1801368"/>
            <a:ext cx="6480048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9" y="0"/>
            <a:ext cx="1014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3048000" y="282883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u="sng" dirty="0">
                <a:latin typeface="Comic Sans MS" panose="030F0702030302020204" pitchFamily="66" charset="0"/>
              </a:rPr>
              <a:t>Захвалница</a:t>
            </a:r>
            <a:r>
              <a:rPr lang="ru-RU" sz="2800" dirty="0">
                <a:latin typeface="Comic Sans MS" panose="030F0702030302020204" pitchFamily="66" charset="0"/>
              </a:rPr>
              <a:t> је текст којим се неком за нешто захваљујемо. Намењена је појединцу, групи људи, установи.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Може бити лична и службена. </a:t>
            </a:r>
          </a:p>
        </p:txBody>
      </p:sp>
    </p:spTree>
    <p:extLst>
      <p:ext uri="{BB962C8B-B14F-4D97-AF65-F5344CB8AC3E}">
        <p14:creationId xmlns:p14="http://schemas.microsoft.com/office/powerpoint/2010/main" val="99352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1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8" y="62523"/>
            <a:ext cx="4465245" cy="66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6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087077" y="1352234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 dirty="0">
                <a:latin typeface="Comic Sans MS" panose="030F0702030302020204" pitchFamily="66" charset="0"/>
              </a:rPr>
              <a:t>Имејл- порука (e-mаil) </a:t>
            </a:r>
            <a:r>
              <a:rPr lang="ru-RU" sz="2000" dirty="0">
                <a:latin typeface="Comic Sans MS" panose="030F0702030302020204" pitchFamily="66" charset="0"/>
              </a:rPr>
              <a:t>је електронска пошта. То је преписка путем интернета. Како ће заглавље изгледати, зависи од програма који се користи, али већина обухвата следеће елементе: </a:t>
            </a:r>
          </a:p>
          <a:p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FROM: (од кога)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TO: (коме)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SUBJECT: (тема:садржај)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Примаоцу се можемо обратити формално (Поштовани господине Гарићу)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или неформално (Здраво, Жељко).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После поздрава следи име и презиме пошиљаоца поруке. </a:t>
            </a:r>
          </a:p>
          <a:p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Е-мејл треба да буде што јаснији и једноставнији за разумевање.</a:t>
            </a:r>
            <a:r>
              <a:rPr lang="ru-RU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58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344973"/>
            <a:ext cx="7298410" cy="56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87734"/>
            <a:ext cx="7759212" cy="53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094893" y="253620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Основна правила за писање е-мејл порука су: 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− бити учтив,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− бити кратак,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− бити пажљив (посебно при употреби ЕМОТИКОНА − сличица које показују расположење, осећања и др. јер се могу различито тумачити)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06" y="6380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930031" y="1013101"/>
            <a:ext cx="95950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Зада</a:t>
            </a:r>
            <a:r>
              <a:rPr lang="sr-Cyrl-RS" sz="2400" dirty="0" err="1">
                <a:latin typeface="Comic Sans MS" panose="030F0702030302020204" pitchFamily="66" charset="0"/>
              </a:rPr>
              <a:t>ци</a:t>
            </a:r>
            <a:r>
              <a:rPr lang="ru-RU" sz="2400" dirty="0">
                <a:latin typeface="Comic Sans MS" panose="030F0702030302020204" pitchFamily="66" charset="0"/>
              </a:rPr>
              <a:t>: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1.Састави позивницу за свој рођендан у ворду или неком другом текст едитору.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2.Напиши честитку другу или другарици поводом освајања неке награде у ворду или неком другом текст едитору.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3.Састави имејл поруку наставници српског језика која садржи неку стварну поруку са свим потребним елементима  и пошаљи на њен мејл </a:t>
            </a:r>
            <a:r>
              <a:rPr lang="en-US" sz="2400" dirty="0">
                <a:latin typeface="Comic Sans MS" panose="030F0702030302020204" pitchFamily="66" charset="0"/>
                <a:hlinkClick r:id="rId2"/>
              </a:rPr>
              <a:t>daniela.radosavnikolic@gmail.com</a:t>
            </a:r>
            <a:r>
              <a:rPr lang="en-US" sz="2400" dirty="0">
                <a:latin typeface="Comic Sans MS" panose="030F0702030302020204" pitchFamily="66" charset="0"/>
              </a:rPr>
              <a:t> 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и као прилог прикачи позивницу и честитку коју си саставио/саставила у претходна два задатка.</a:t>
            </a:r>
          </a:p>
        </p:txBody>
      </p:sp>
    </p:spTree>
    <p:extLst>
      <p:ext uri="{BB962C8B-B14F-4D97-AF65-F5344CB8AC3E}">
        <p14:creationId xmlns:p14="http://schemas.microsoft.com/office/powerpoint/2010/main" val="10782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2090" y="1485900"/>
            <a:ext cx="10687409" cy="2894612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rgbClr val="C00000"/>
                </a:solidFill>
              </a:rPr>
              <a:t>ПИСАЊЕ ЧЕСТИТКЕ</a:t>
            </a:r>
            <a:r>
              <a:rPr lang="sr-Latn-CS" dirty="0">
                <a:solidFill>
                  <a:srgbClr val="C00000"/>
                </a:solidFill>
              </a:rPr>
              <a:t>, </a:t>
            </a:r>
            <a:r>
              <a:rPr lang="sr-Latn-RS" dirty="0">
                <a:solidFill>
                  <a:srgbClr val="C00000"/>
                </a:solidFill>
              </a:rPr>
              <a:t>ПОЗИВНИЦЕ</a:t>
            </a:r>
            <a:r>
              <a:rPr lang="sr-Latn-CS" dirty="0">
                <a:solidFill>
                  <a:srgbClr val="C00000"/>
                </a:solidFill>
              </a:rPr>
              <a:t>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sr-Latn-CS" dirty="0">
                <a:solidFill>
                  <a:srgbClr val="C00000"/>
                </a:solidFill>
              </a:rPr>
              <a:t>  </a:t>
            </a:r>
            <a:r>
              <a:rPr lang="sr-Latn-RS" dirty="0">
                <a:solidFill>
                  <a:srgbClr val="C00000"/>
                </a:solidFill>
              </a:rPr>
              <a:t>ЗАХВАЛНИЦЕ</a:t>
            </a:r>
            <a:r>
              <a:rPr lang="sr-Latn-CS" dirty="0">
                <a:solidFill>
                  <a:srgbClr val="C00000"/>
                </a:solidFill>
              </a:rPr>
              <a:t>,</a:t>
            </a:r>
            <a:r>
              <a:rPr lang="sr-Latn-RS" dirty="0">
                <a:solidFill>
                  <a:srgbClr val="C00000"/>
                </a:solidFill>
              </a:rPr>
              <a:t>ИМЕЈЛ</a:t>
            </a:r>
            <a:r>
              <a:rPr lang="sr-Latn-CS" dirty="0">
                <a:solidFill>
                  <a:srgbClr val="C00000"/>
                </a:solidFill>
              </a:rPr>
              <a:t>  </a:t>
            </a:r>
            <a:r>
              <a:rPr lang="sr-Latn-RS" dirty="0">
                <a:solidFill>
                  <a:srgbClr val="C00000"/>
                </a:solidFill>
              </a:rPr>
              <a:t>ПОРУКА</a:t>
            </a:r>
          </a:p>
        </p:txBody>
      </p:sp>
    </p:spTree>
    <p:extLst>
      <p:ext uri="{BB962C8B-B14F-4D97-AF65-F5344CB8AC3E}">
        <p14:creationId xmlns:p14="http://schemas.microsoft.com/office/powerpoint/2010/main" val="172950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500996" y="2086770"/>
            <a:ext cx="7090913" cy="375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Latn-RS" sz="28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Честитке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упућују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многе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срећне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догађаје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пријатељима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рођацима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другим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блиским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људима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честитају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најчешће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рођендани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верски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празници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крштења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венчања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поласци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школу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пријемни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испити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успеси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такмичењима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r>
              <a:rPr lang="sr-Latn-R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360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933450"/>
            <a:ext cx="6985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74" y="582861"/>
            <a:ext cx="6388757" cy="4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07" y="1181244"/>
            <a:ext cx="5764186" cy="4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2227384" y="191533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sr-Cyrl-RS" sz="2400" dirty="0">
                <a:latin typeface="Comic Sans MS" panose="030F0702030302020204" pitchFamily="66" charset="0"/>
              </a:rPr>
              <a:t>Свака честитка треба да садржи: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 * У десном горњем углу написан датум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* Обраћање примаоцу (Драга Милице, Поштована наставнице)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* Текст честитања (Честитам ти 13. рођендан и желим ти...)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*На крају – потпис. Познатима само именом, пословним партнерима именом и презименом </a:t>
            </a:r>
          </a:p>
        </p:txBody>
      </p:sp>
    </p:spTree>
    <p:extLst>
      <p:ext uri="{BB962C8B-B14F-4D97-AF65-F5344CB8AC3E}">
        <p14:creationId xmlns:p14="http://schemas.microsoft.com/office/powerpoint/2010/main" val="351288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1094154" y="1891323"/>
            <a:ext cx="9870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Comic Sans MS" panose="030F0702030302020204" pitchFamily="66" charset="0"/>
              </a:rPr>
              <a:t>Позивница</a:t>
            </a:r>
            <a:r>
              <a:rPr lang="ru-RU" sz="2800" dirty="0">
                <a:latin typeface="Comic Sans MS" panose="030F0702030302020204" pitchFamily="66" charset="0"/>
              </a:rPr>
              <a:t> је текст којим некога позивамо на прославу, приредбу, свечаност, у посету...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Постоји више врста позивница: личне,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јавне (опште), службене. </a:t>
            </a:r>
          </a:p>
        </p:txBody>
      </p:sp>
    </p:spTree>
    <p:extLst>
      <p:ext uri="{BB962C8B-B14F-4D97-AF65-F5344CB8AC3E}">
        <p14:creationId xmlns:p14="http://schemas.microsoft.com/office/powerpoint/2010/main" val="1361565511"/>
      </p:ext>
    </p:extLst>
  </p:cSld>
  <p:clrMapOvr>
    <a:masterClrMapping/>
  </p:clrMapOvr>
</p:sld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k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470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Comic Sans MS</vt:lpstr>
      <vt:lpstr>Trebuchet MS</vt:lpstr>
      <vt:lpstr>Wingdings 3</vt:lpstr>
      <vt:lpstr>Aspekt</vt:lpstr>
      <vt:lpstr>PowerPoint Presentation</vt:lpstr>
      <vt:lpstr>ПИСАЊЕ ЧЕСТИТКЕ, ПОЗИВНИЦЕ,   ЗАХВАЛНИЦЕ,ИМЕЈЛ  ПОРУКА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ЧЕСТИТКЕ, ПОЗИВНИЦЕ,   ЗАХВАЛНИЦЕ,  ИМЕЈЛ - ПОРУКА</dc:title>
  <dc:creator>Goran Nikolić</dc:creator>
  <cp:lastModifiedBy>Daniela</cp:lastModifiedBy>
  <cp:revision>5</cp:revision>
  <dcterms:created xsi:type="dcterms:W3CDTF">2014-04-27T13:54:03Z</dcterms:created>
  <dcterms:modified xsi:type="dcterms:W3CDTF">2020-05-01T17:20:07Z</dcterms:modified>
</cp:coreProperties>
</file>