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  <p:sldId id="266" r:id="rId10"/>
    <p:sldId id="268" r:id="rId11"/>
    <p:sldId id="264" r:id="rId12"/>
    <p:sldId id="265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B9B69B-9C9E-4FB4-ACD1-4609050F0CE5}" v="55" dt="2020-03-29T10:19:24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an Nikolić" userId="b17adc437b51beba" providerId="LiveId" clId="{44B9B69B-9C9E-4FB4-ACD1-4609050F0CE5}"/>
    <pc:docChg chg="undo custSel mod addSld modSld sldOrd">
      <pc:chgData name="Goran Nikolić" userId="b17adc437b51beba" providerId="LiveId" clId="{44B9B69B-9C9E-4FB4-ACD1-4609050F0CE5}" dt="2020-03-29T10:23:20.349" v="3722" actId="20577"/>
      <pc:docMkLst>
        <pc:docMk/>
      </pc:docMkLst>
      <pc:sldChg chg="ord">
        <pc:chgData name="Goran Nikolić" userId="b17adc437b51beba" providerId="LiveId" clId="{44B9B69B-9C9E-4FB4-ACD1-4609050F0CE5}" dt="2020-03-29T08:53:37.590" v="257"/>
        <pc:sldMkLst>
          <pc:docMk/>
          <pc:sldMk cId="4249894200" sldId="258"/>
        </pc:sldMkLst>
      </pc:sldChg>
      <pc:sldChg chg="addSp delSp modSp add mod setBg">
        <pc:chgData name="Goran Nikolić" userId="b17adc437b51beba" providerId="LiveId" clId="{44B9B69B-9C9E-4FB4-ACD1-4609050F0CE5}" dt="2020-03-29T09:35:14.533" v="1953" actId="26606"/>
        <pc:sldMkLst>
          <pc:docMk/>
          <pc:sldMk cId="3570997665" sldId="259"/>
        </pc:sldMkLst>
        <pc:spChg chg="mod">
          <ac:chgData name="Goran Nikolić" userId="b17adc437b51beba" providerId="LiveId" clId="{44B9B69B-9C9E-4FB4-ACD1-4609050F0CE5}" dt="2020-03-29T09:35:14.533" v="1953" actId="26606"/>
          <ac:spMkLst>
            <pc:docMk/>
            <pc:sldMk cId="3570997665" sldId="259"/>
            <ac:spMk id="2" creationId="{6391EF10-2648-49AA-B40B-0DE7D5C5DB53}"/>
          </ac:spMkLst>
        </pc:spChg>
        <pc:spChg chg="mod">
          <ac:chgData name="Goran Nikolić" userId="b17adc437b51beba" providerId="LiveId" clId="{44B9B69B-9C9E-4FB4-ACD1-4609050F0CE5}" dt="2020-03-29T09:35:14.533" v="1953" actId="26606"/>
          <ac:spMkLst>
            <pc:docMk/>
            <pc:sldMk cId="3570997665" sldId="259"/>
            <ac:spMk id="3" creationId="{755F9D14-F5D1-43F8-8AD5-8A80072B0C87}"/>
          </ac:spMkLst>
        </pc:spChg>
        <pc:spChg chg="add del">
          <ac:chgData name="Goran Nikolić" userId="b17adc437b51beba" providerId="LiveId" clId="{44B9B69B-9C9E-4FB4-ACD1-4609050F0CE5}" dt="2020-03-29T09:35:11.308" v="1948" actId="26606"/>
          <ac:spMkLst>
            <pc:docMk/>
            <pc:sldMk cId="3570997665" sldId="259"/>
            <ac:spMk id="71" creationId="{7A9FF011-88A5-4B89-AD4A-E08820CEE4E8}"/>
          </ac:spMkLst>
        </pc:spChg>
        <pc:spChg chg="add del">
          <ac:chgData name="Goran Nikolić" userId="b17adc437b51beba" providerId="LiveId" clId="{44B9B69B-9C9E-4FB4-ACD1-4609050F0CE5}" dt="2020-03-29T09:35:13.378" v="1950" actId="26606"/>
          <ac:spMkLst>
            <pc:docMk/>
            <pc:sldMk cId="3570997665" sldId="259"/>
            <ac:spMk id="1028" creationId="{829B68D6-C6CC-4D1D-92F1-5FE2522D57AA}"/>
          </ac:spMkLst>
        </pc:spChg>
        <pc:spChg chg="add del">
          <ac:chgData name="Goran Nikolić" userId="b17adc437b51beba" providerId="LiveId" clId="{44B9B69B-9C9E-4FB4-ACD1-4609050F0CE5}" dt="2020-03-29T09:35:14.469" v="1952" actId="26606"/>
          <ac:spMkLst>
            <pc:docMk/>
            <pc:sldMk cId="3570997665" sldId="259"/>
            <ac:spMk id="1031" creationId="{B8CE2A87-DBA0-4B0D-98B6-FA36B850BA75}"/>
          </ac:spMkLst>
        </pc:spChg>
        <pc:spChg chg="add">
          <ac:chgData name="Goran Nikolić" userId="b17adc437b51beba" providerId="LiveId" clId="{44B9B69B-9C9E-4FB4-ACD1-4609050F0CE5}" dt="2020-03-29T09:35:14.533" v="1953" actId="26606"/>
          <ac:spMkLst>
            <pc:docMk/>
            <pc:sldMk cId="3570997665" sldId="259"/>
            <ac:spMk id="1034" creationId="{7A9FF011-88A5-4B89-AD4A-E08820CEE4E8}"/>
          </ac:spMkLst>
        </pc:spChg>
        <pc:grpChg chg="add del">
          <ac:chgData name="Goran Nikolić" userId="b17adc437b51beba" providerId="LiveId" clId="{44B9B69B-9C9E-4FB4-ACD1-4609050F0CE5}" dt="2020-03-29T09:35:11.308" v="1948" actId="26606"/>
          <ac:grpSpMkLst>
            <pc:docMk/>
            <pc:sldMk cId="3570997665" sldId="259"/>
            <ac:grpSpMk id="73" creationId="{6BAEAFFD-C82E-4805-8EFA-403C6D826E75}"/>
          </ac:grpSpMkLst>
        </pc:grpChg>
        <pc:grpChg chg="add del">
          <ac:chgData name="Goran Nikolić" userId="b17adc437b51beba" providerId="LiveId" clId="{44B9B69B-9C9E-4FB4-ACD1-4609050F0CE5}" dt="2020-03-29T09:35:13.378" v="1950" actId="26606"/>
          <ac:grpSpMkLst>
            <pc:docMk/>
            <pc:sldMk cId="3570997665" sldId="259"/>
            <ac:grpSpMk id="1029" creationId="{4732A386-7C2A-439A-BB1D-5CC2440E6519}"/>
          </ac:grpSpMkLst>
        </pc:grpChg>
        <pc:grpChg chg="add del">
          <ac:chgData name="Goran Nikolić" userId="b17adc437b51beba" providerId="LiveId" clId="{44B9B69B-9C9E-4FB4-ACD1-4609050F0CE5}" dt="2020-03-29T09:35:14.469" v="1952" actId="26606"/>
          <ac:grpSpMkLst>
            <pc:docMk/>
            <pc:sldMk cId="3570997665" sldId="259"/>
            <ac:grpSpMk id="1032" creationId="{3F4FDEC5-B98A-4D9F-BB63-FA5A1ED9D3BB}"/>
          </ac:grpSpMkLst>
        </pc:grpChg>
        <pc:grpChg chg="add">
          <ac:chgData name="Goran Nikolić" userId="b17adc437b51beba" providerId="LiveId" clId="{44B9B69B-9C9E-4FB4-ACD1-4609050F0CE5}" dt="2020-03-29T09:35:14.533" v="1953" actId="26606"/>
          <ac:grpSpMkLst>
            <pc:docMk/>
            <pc:sldMk cId="3570997665" sldId="259"/>
            <ac:grpSpMk id="1035" creationId="{6BAEAFFD-C82E-4805-8EFA-403C6D826E75}"/>
          </ac:grpSpMkLst>
        </pc:grpChg>
        <pc:picChg chg="add mod ord">
          <ac:chgData name="Goran Nikolić" userId="b17adc437b51beba" providerId="LiveId" clId="{44B9B69B-9C9E-4FB4-ACD1-4609050F0CE5}" dt="2020-03-29T09:35:14.533" v="1953" actId="26606"/>
          <ac:picMkLst>
            <pc:docMk/>
            <pc:sldMk cId="3570997665" sldId="259"/>
            <ac:picMk id="1026" creationId="{92ED1F6D-DB3E-454A-8E4C-2EBA7D337838}"/>
          </ac:picMkLst>
        </pc:picChg>
      </pc:sldChg>
      <pc:sldChg chg="modSp add">
        <pc:chgData name="Goran Nikolić" userId="b17adc437b51beba" providerId="LiveId" clId="{44B9B69B-9C9E-4FB4-ACD1-4609050F0CE5}" dt="2020-03-29T09:20:51.104" v="1215" actId="113"/>
        <pc:sldMkLst>
          <pc:docMk/>
          <pc:sldMk cId="655168789" sldId="260"/>
        </pc:sldMkLst>
        <pc:spChg chg="mod">
          <ac:chgData name="Goran Nikolić" userId="b17adc437b51beba" providerId="LiveId" clId="{44B9B69B-9C9E-4FB4-ACD1-4609050F0CE5}" dt="2020-03-29T08:54:17.599" v="312" actId="20577"/>
          <ac:spMkLst>
            <pc:docMk/>
            <pc:sldMk cId="655168789" sldId="260"/>
            <ac:spMk id="2" creationId="{5AC917ED-3E3B-48F6-BD83-3EB992CE99DE}"/>
          </ac:spMkLst>
        </pc:spChg>
        <pc:spChg chg="mod">
          <ac:chgData name="Goran Nikolić" userId="b17adc437b51beba" providerId="LiveId" clId="{44B9B69B-9C9E-4FB4-ACD1-4609050F0CE5}" dt="2020-03-29T09:20:51.104" v="1215" actId="113"/>
          <ac:spMkLst>
            <pc:docMk/>
            <pc:sldMk cId="655168789" sldId="260"/>
            <ac:spMk id="3" creationId="{DFABDF44-E995-479C-9F32-5332FE303735}"/>
          </ac:spMkLst>
        </pc:spChg>
      </pc:sldChg>
      <pc:sldChg chg="addSp delSp modSp add">
        <pc:chgData name="Goran Nikolić" userId="b17adc437b51beba" providerId="LiveId" clId="{44B9B69B-9C9E-4FB4-ACD1-4609050F0CE5}" dt="2020-03-29T09:20:26.438" v="1214" actId="20577"/>
        <pc:sldMkLst>
          <pc:docMk/>
          <pc:sldMk cId="4031716194" sldId="261"/>
        </pc:sldMkLst>
        <pc:spChg chg="mod">
          <ac:chgData name="Goran Nikolić" userId="b17adc437b51beba" providerId="LiveId" clId="{44B9B69B-9C9E-4FB4-ACD1-4609050F0CE5}" dt="2020-03-29T09:01:17.512" v="819" actId="255"/>
          <ac:spMkLst>
            <pc:docMk/>
            <pc:sldMk cId="4031716194" sldId="261"/>
            <ac:spMk id="2" creationId="{E4B36E95-3CC7-4754-AC9E-F15D4A4C9D94}"/>
          </ac:spMkLst>
        </pc:spChg>
        <pc:spChg chg="del mod">
          <ac:chgData name="Goran Nikolić" userId="b17adc437b51beba" providerId="LiveId" clId="{44B9B69B-9C9E-4FB4-ACD1-4609050F0CE5}" dt="2020-03-29T09:01:58.950" v="821" actId="3680"/>
          <ac:spMkLst>
            <pc:docMk/>
            <pc:sldMk cId="4031716194" sldId="261"/>
            <ac:spMk id="3" creationId="{1CC94D81-516C-4A16-A8F4-28095762FB79}"/>
          </ac:spMkLst>
        </pc:spChg>
        <pc:graphicFrameChg chg="add mod ord modGraphic">
          <ac:chgData name="Goran Nikolić" userId="b17adc437b51beba" providerId="LiveId" clId="{44B9B69B-9C9E-4FB4-ACD1-4609050F0CE5}" dt="2020-03-29T09:20:26.438" v="1214" actId="20577"/>
          <ac:graphicFrameMkLst>
            <pc:docMk/>
            <pc:sldMk cId="4031716194" sldId="261"/>
            <ac:graphicFrameMk id="4" creationId="{691FA632-99E0-488D-8ECD-000E1FE02A5C}"/>
          </ac:graphicFrameMkLst>
        </pc:graphicFrameChg>
      </pc:sldChg>
      <pc:sldChg chg="addSp delSp modSp add ord">
        <pc:chgData name="Goran Nikolić" userId="b17adc437b51beba" providerId="LiveId" clId="{44B9B69B-9C9E-4FB4-ACD1-4609050F0CE5}" dt="2020-03-29T09:38:32.843" v="2025" actId="14100"/>
        <pc:sldMkLst>
          <pc:docMk/>
          <pc:sldMk cId="3518050018" sldId="262"/>
        </pc:sldMkLst>
        <pc:spChg chg="mod">
          <ac:chgData name="Goran Nikolić" userId="b17adc437b51beba" providerId="LiveId" clId="{44B9B69B-9C9E-4FB4-ACD1-4609050F0CE5}" dt="2020-03-29T09:21:20.414" v="1218" actId="27636"/>
          <ac:spMkLst>
            <pc:docMk/>
            <pc:sldMk cId="3518050018" sldId="262"/>
            <ac:spMk id="2" creationId="{111D3EDA-162C-43C9-B317-1BBBEC66348C}"/>
          </ac:spMkLst>
        </pc:spChg>
        <pc:spChg chg="mod">
          <ac:chgData name="Goran Nikolić" userId="b17adc437b51beba" providerId="LiveId" clId="{44B9B69B-9C9E-4FB4-ACD1-4609050F0CE5}" dt="2020-03-29T09:37:44.348" v="2016" actId="27636"/>
          <ac:spMkLst>
            <pc:docMk/>
            <pc:sldMk cId="3518050018" sldId="262"/>
            <ac:spMk id="3" creationId="{9B03CD3C-4C09-451D-B3AA-A899F4BDE880}"/>
          </ac:spMkLst>
        </pc:spChg>
        <pc:picChg chg="add del mod">
          <ac:chgData name="Goran Nikolić" userId="b17adc437b51beba" providerId="LiveId" clId="{44B9B69B-9C9E-4FB4-ACD1-4609050F0CE5}" dt="2020-03-29T09:37:41.039" v="2014"/>
          <ac:picMkLst>
            <pc:docMk/>
            <pc:sldMk cId="3518050018" sldId="262"/>
            <ac:picMk id="2050" creationId="{3DA9E80F-956E-4738-B780-82566726A081}"/>
          </ac:picMkLst>
        </pc:picChg>
        <pc:picChg chg="add mod">
          <ac:chgData name="Goran Nikolić" userId="b17adc437b51beba" providerId="LiveId" clId="{44B9B69B-9C9E-4FB4-ACD1-4609050F0CE5}" dt="2020-03-29T09:38:32.843" v="2025" actId="14100"/>
          <ac:picMkLst>
            <pc:docMk/>
            <pc:sldMk cId="3518050018" sldId="262"/>
            <ac:picMk id="2052" creationId="{771C3BE7-3A1D-4F18-8DB0-F805580B4D1A}"/>
          </ac:picMkLst>
        </pc:picChg>
        <pc:cxnChg chg="add mod">
          <ac:chgData name="Goran Nikolić" userId="b17adc437b51beba" providerId="LiveId" clId="{44B9B69B-9C9E-4FB4-ACD1-4609050F0CE5}" dt="2020-03-29T09:24:43.752" v="1434" actId="13822"/>
          <ac:cxnSpMkLst>
            <pc:docMk/>
            <pc:sldMk cId="3518050018" sldId="262"/>
            <ac:cxnSpMk id="5" creationId="{95ABABF0-545D-43C6-8951-EF0745E23805}"/>
          </ac:cxnSpMkLst>
        </pc:cxnChg>
        <pc:cxnChg chg="add mod">
          <ac:chgData name="Goran Nikolić" userId="b17adc437b51beba" providerId="LiveId" clId="{44B9B69B-9C9E-4FB4-ACD1-4609050F0CE5}" dt="2020-03-29T09:24:57.045" v="1436" actId="13822"/>
          <ac:cxnSpMkLst>
            <pc:docMk/>
            <pc:sldMk cId="3518050018" sldId="262"/>
            <ac:cxnSpMk id="7" creationId="{F0592B87-B576-48DB-AB7C-CCBA51826AC2}"/>
          </ac:cxnSpMkLst>
        </pc:cxnChg>
        <pc:cxnChg chg="add mod">
          <ac:chgData name="Goran Nikolić" userId="b17adc437b51beba" providerId="LiveId" clId="{44B9B69B-9C9E-4FB4-ACD1-4609050F0CE5}" dt="2020-03-29T09:25:08.472" v="1438" actId="13822"/>
          <ac:cxnSpMkLst>
            <pc:docMk/>
            <pc:sldMk cId="3518050018" sldId="262"/>
            <ac:cxnSpMk id="9" creationId="{E3920EAC-4BB3-4898-A0C6-B67FA6A70F0F}"/>
          </ac:cxnSpMkLst>
        </pc:cxnChg>
      </pc:sldChg>
      <pc:sldChg chg="delSp modSp add">
        <pc:chgData name="Goran Nikolić" userId="b17adc437b51beba" providerId="LiveId" clId="{44B9B69B-9C9E-4FB4-ACD1-4609050F0CE5}" dt="2020-03-29T10:23:20.349" v="3722" actId="20577"/>
        <pc:sldMkLst>
          <pc:docMk/>
          <pc:sldMk cId="2694239444" sldId="263"/>
        </pc:sldMkLst>
        <pc:spChg chg="del mod">
          <ac:chgData name="Goran Nikolić" userId="b17adc437b51beba" providerId="LiveId" clId="{44B9B69B-9C9E-4FB4-ACD1-4609050F0CE5}" dt="2020-03-29T09:29:23.130" v="1803" actId="478"/>
          <ac:spMkLst>
            <pc:docMk/>
            <pc:sldMk cId="2694239444" sldId="263"/>
            <ac:spMk id="2" creationId="{2104942D-00B6-4667-BB63-54BE2D6E143F}"/>
          </ac:spMkLst>
        </pc:spChg>
        <pc:spChg chg="mod">
          <ac:chgData name="Goran Nikolić" userId="b17adc437b51beba" providerId="LiveId" clId="{44B9B69B-9C9E-4FB4-ACD1-4609050F0CE5}" dt="2020-03-29T10:23:20.349" v="3722" actId="20577"/>
          <ac:spMkLst>
            <pc:docMk/>
            <pc:sldMk cId="2694239444" sldId="263"/>
            <ac:spMk id="3" creationId="{9EA29754-DDD7-417F-9C75-AAFC0A937535}"/>
          </ac:spMkLst>
        </pc:spChg>
      </pc:sldChg>
      <pc:sldChg chg="modSp add">
        <pc:chgData name="Goran Nikolić" userId="b17adc437b51beba" providerId="LiveId" clId="{44B9B69B-9C9E-4FB4-ACD1-4609050F0CE5}" dt="2020-03-29T09:42:06.818" v="2248" actId="20577"/>
        <pc:sldMkLst>
          <pc:docMk/>
          <pc:sldMk cId="4011330026" sldId="264"/>
        </pc:sldMkLst>
        <pc:spChg chg="mod">
          <ac:chgData name="Goran Nikolić" userId="b17adc437b51beba" providerId="LiveId" clId="{44B9B69B-9C9E-4FB4-ACD1-4609050F0CE5}" dt="2020-03-29T09:38:54.604" v="2027" actId="20577"/>
          <ac:spMkLst>
            <pc:docMk/>
            <pc:sldMk cId="4011330026" sldId="264"/>
            <ac:spMk id="2" creationId="{5F4FB78B-6657-46AC-9E21-8D4BA4377539}"/>
          </ac:spMkLst>
        </pc:spChg>
        <pc:spChg chg="mod">
          <ac:chgData name="Goran Nikolić" userId="b17adc437b51beba" providerId="LiveId" clId="{44B9B69B-9C9E-4FB4-ACD1-4609050F0CE5}" dt="2020-03-29T09:42:06.818" v="2248" actId="20577"/>
          <ac:spMkLst>
            <pc:docMk/>
            <pc:sldMk cId="4011330026" sldId="264"/>
            <ac:spMk id="3" creationId="{62E80B3F-63AE-4CAF-AC7F-CA3C45895331}"/>
          </ac:spMkLst>
        </pc:spChg>
      </pc:sldChg>
      <pc:sldChg chg="modSp add">
        <pc:chgData name="Goran Nikolić" userId="b17adc437b51beba" providerId="LiveId" clId="{44B9B69B-9C9E-4FB4-ACD1-4609050F0CE5}" dt="2020-03-29T10:02:08.376" v="2657" actId="20577"/>
        <pc:sldMkLst>
          <pc:docMk/>
          <pc:sldMk cId="2135091938" sldId="265"/>
        </pc:sldMkLst>
        <pc:spChg chg="mod">
          <ac:chgData name="Goran Nikolić" userId="b17adc437b51beba" providerId="LiveId" clId="{44B9B69B-9C9E-4FB4-ACD1-4609050F0CE5}" dt="2020-03-29T09:43:36.198" v="2379" actId="20577"/>
          <ac:spMkLst>
            <pc:docMk/>
            <pc:sldMk cId="2135091938" sldId="265"/>
            <ac:spMk id="2" creationId="{D9F89422-5833-4BF3-BE1E-6CED37FC703B}"/>
          </ac:spMkLst>
        </pc:spChg>
        <pc:spChg chg="mod">
          <ac:chgData name="Goran Nikolić" userId="b17adc437b51beba" providerId="LiveId" clId="{44B9B69B-9C9E-4FB4-ACD1-4609050F0CE5}" dt="2020-03-29T10:02:08.376" v="2657" actId="20577"/>
          <ac:spMkLst>
            <pc:docMk/>
            <pc:sldMk cId="2135091938" sldId="265"/>
            <ac:spMk id="3" creationId="{B02A7164-FB05-4D88-B11D-A9AFEFE4A124}"/>
          </ac:spMkLst>
        </pc:spChg>
      </pc:sldChg>
      <pc:sldChg chg="modSp add">
        <pc:chgData name="Goran Nikolić" userId="b17adc437b51beba" providerId="LiveId" clId="{44B9B69B-9C9E-4FB4-ACD1-4609050F0CE5}" dt="2020-03-29T10:12:57.661" v="3375" actId="20577"/>
        <pc:sldMkLst>
          <pc:docMk/>
          <pc:sldMk cId="2807074709" sldId="266"/>
        </pc:sldMkLst>
        <pc:spChg chg="mod">
          <ac:chgData name="Goran Nikolić" userId="b17adc437b51beba" providerId="LiveId" clId="{44B9B69B-9C9E-4FB4-ACD1-4609050F0CE5}" dt="2020-03-29T10:12:57.661" v="3375" actId="20577"/>
          <ac:spMkLst>
            <pc:docMk/>
            <pc:sldMk cId="2807074709" sldId="266"/>
            <ac:spMk id="2" creationId="{849AED49-F552-44B8-9F4E-7272E3B07E53}"/>
          </ac:spMkLst>
        </pc:spChg>
        <pc:spChg chg="mod">
          <ac:chgData name="Goran Nikolić" userId="b17adc437b51beba" providerId="LiveId" clId="{44B9B69B-9C9E-4FB4-ACD1-4609050F0CE5}" dt="2020-03-29T10:07:32.227" v="2905" actId="20577"/>
          <ac:spMkLst>
            <pc:docMk/>
            <pc:sldMk cId="2807074709" sldId="266"/>
            <ac:spMk id="3" creationId="{92E04340-D579-4026-9CDE-61F38B7A53BC}"/>
          </ac:spMkLst>
        </pc:spChg>
      </pc:sldChg>
      <pc:sldChg chg="modSp add">
        <pc:chgData name="Goran Nikolić" userId="b17adc437b51beba" providerId="LiveId" clId="{44B9B69B-9C9E-4FB4-ACD1-4609050F0CE5}" dt="2020-03-29T10:14:29.530" v="3452" actId="20577"/>
        <pc:sldMkLst>
          <pc:docMk/>
          <pc:sldMk cId="2933151592" sldId="267"/>
        </pc:sldMkLst>
        <pc:spChg chg="mod">
          <ac:chgData name="Goran Nikolić" userId="b17adc437b51beba" providerId="LiveId" clId="{44B9B69B-9C9E-4FB4-ACD1-4609050F0CE5}" dt="2020-03-29T10:14:29.530" v="3452" actId="20577"/>
          <ac:spMkLst>
            <pc:docMk/>
            <pc:sldMk cId="2933151592" sldId="267"/>
            <ac:spMk id="2" creationId="{184B6FE8-91E0-4EC4-AF44-A268FB048C60}"/>
          </ac:spMkLst>
        </pc:spChg>
        <pc:spChg chg="mod">
          <ac:chgData name="Goran Nikolić" userId="b17adc437b51beba" providerId="LiveId" clId="{44B9B69B-9C9E-4FB4-ACD1-4609050F0CE5}" dt="2020-03-29T10:12:42.130" v="3372" actId="20577"/>
          <ac:spMkLst>
            <pc:docMk/>
            <pc:sldMk cId="2933151592" sldId="267"/>
            <ac:spMk id="3" creationId="{F6154E6B-E33F-4E10-BF38-7C363DE6FE5B}"/>
          </ac:spMkLst>
        </pc:spChg>
      </pc:sldChg>
      <pc:sldChg chg="modSp add">
        <pc:chgData name="Goran Nikolić" userId="b17adc437b51beba" providerId="LiveId" clId="{44B9B69B-9C9E-4FB4-ACD1-4609050F0CE5}" dt="2020-03-29T10:14:10.147" v="3449" actId="20577"/>
        <pc:sldMkLst>
          <pc:docMk/>
          <pc:sldMk cId="1585243686" sldId="268"/>
        </pc:sldMkLst>
        <pc:spChg chg="mod">
          <ac:chgData name="Goran Nikolić" userId="b17adc437b51beba" providerId="LiveId" clId="{44B9B69B-9C9E-4FB4-ACD1-4609050F0CE5}" dt="2020-03-29T10:14:10.147" v="3449" actId="20577"/>
          <ac:spMkLst>
            <pc:docMk/>
            <pc:sldMk cId="1585243686" sldId="268"/>
            <ac:spMk id="3" creationId="{92E04340-D579-4026-9CDE-61F38B7A53BC}"/>
          </ac:spMkLst>
        </pc:spChg>
      </pc:sldChg>
      <pc:sldChg chg="modSp add">
        <pc:chgData name="Goran Nikolić" userId="b17adc437b51beba" providerId="LiveId" clId="{44B9B69B-9C9E-4FB4-ACD1-4609050F0CE5}" dt="2020-03-29T10:15:37.331" v="3462" actId="207"/>
        <pc:sldMkLst>
          <pc:docMk/>
          <pc:sldMk cId="112115637" sldId="269"/>
        </pc:sldMkLst>
        <pc:spChg chg="mod">
          <ac:chgData name="Goran Nikolić" userId="b17adc437b51beba" providerId="LiveId" clId="{44B9B69B-9C9E-4FB4-ACD1-4609050F0CE5}" dt="2020-03-29T10:15:37.331" v="3462" actId="207"/>
          <ac:spMkLst>
            <pc:docMk/>
            <pc:sldMk cId="112115637" sldId="269"/>
            <ac:spMk id="3" creationId="{F6154E6B-E33F-4E10-BF38-7C363DE6FE5B}"/>
          </ac:spMkLst>
        </pc:spChg>
      </pc:sldChg>
      <pc:sldChg chg="modSp add">
        <pc:chgData name="Goran Nikolić" userId="b17adc437b51beba" providerId="LiveId" clId="{44B9B69B-9C9E-4FB4-ACD1-4609050F0CE5}" dt="2020-03-29T10:22:03.129" v="3666" actId="20577"/>
        <pc:sldMkLst>
          <pc:docMk/>
          <pc:sldMk cId="1920930861" sldId="270"/>
        </pc:sldMkLst>
        <pc:spChg chg="mod">
          <ac:chgData name="Goran Nikolić" userId="b17adc437b51beba" providerId="LiveId" clId="{44B9B69B-9C9E-4FB4-ACD1-4609050F0CE5}" dt="2020-03-29T10:22:03.129" v="3666" actId="20577"/>
          <ac:spMkLst>
            <pc:docMk/>
            <pc:sldMk cId="1920930861" sldId="270"/>
            <ac:spMk id="2" creationId="{D51E9CD3-EB00-454B-84C3-6399DE10300A}"/>
          </ac:spMkLst>
        </pc:spChg>
        <pc:spChg chg="mod">
          <ac:chgData name="Goran Nikolić" userId="b17adc437b51beba" providerId="LiveId" clId="{44B9B69B-9C9E-4FB4-ACD1-4609050F0CE5}" dt="2020-03-29T10:20:27.879" v="3566" actId="14100"/>
          <ac:spMkLst>
            <pc:docMk/>
            <pc:sldMk cId="1920930861" sldId="270"/>
            <ac:spMk id="3" creationId="{F4E516BD-86E7-46B6-A23A-7D76D7C3995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3/29/2020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a.radosavnikolic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B2F54-0120-4B2D-95C8-61E1BE3349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ЛЕКЦИЈА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F993A-10C5-47ED-870E-019B61411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5. РАЗРЕД, НАСТАВА НА ДАЉИНУ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2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ED49-F552-44B8-9F4E-7272E3B0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Задатак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04340-D579-4026-9CDE-61F38B7A5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Разврстај следеће предлоге: </a:t>
            </a:r>
            <a:r>
              <a:rPr lang="sr-Cyrl-RS" b="1" dirty="0"/>
              <a:t>некако, доста, сада, стога, заувек, мало, зато, случајно, негде, </a:t>
            </a:r>
            <a:r>
              <a:rPr lang="sr-Cyrl-RS" b="1" dirty="0" err="1"/>
              <a:t>одозга</a:t>
            </a:r>
            <a:r>
              <a:rPr lang="sr-Cyrl-RS" b="1" dirty="0"/>
              <a:t> </a:t>
            </a:r>
            <a:r>
              <a:rPr lang="sr-Cyrl-RS" dirty="0"/>
              <a:t>на:</a:t>
            </a:r>
          </a:p>
          <a:p>
            <a:pPr marL="0" indent="0">
              <a:buNone/>
            </a:pPr>
            <a:r>
              <a:rPr lang="sr-Cyrl-RS" dirty="0"/>
              <a:t>Прологе за време: сада, заувек</a:t>
            </a:r>
          </a:p>
          <a:p>
            <a:pPr marL="0" indent="0">
              <a:buNone/>
            </a:pPr>
            <a:r>
              <a:rPr lang="sr-Cyrl-RS" dirty="0"/>
              <a:t>Прилоге за место: негде, одозго</a:t>
            </a:r>
          </a:p>
          <a:p>
            <a:pPr marL="0" indent="0">
              <a:buNone/>
            </a:pPr>
            <a:r>
              <a:rPr lang="sr-Cyrl-RS" dirty="0"/>
              <a:t>Прилоге за начин: некако, случајно</a:t>
            </a:r>
          </a:p>
          <a:p>
            <a:pPr marL="0" indent="0">
              <a:buNone/>
            </a:pPr>
            <a:r>
              <a:rPr lang="sr-Cyrl-RS" dirty="0"/>
              <a:t>Прилоге за количину: доста, мало</a:t>
            </a:r>
          </a:p>
          <a:p>
            <a:pPr marL="0" indent="0">
              <a:buNone/>
            </a:pPr>
            <a:r>
              <a:rPr lang="sr-Cyrl-RS" dirty="0"/>
              <a:t>Прилоге за узрок: стога, зато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4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B78B-6657-46AC-9E21-8D4BA437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Где си већ срео/срела подвучене речи из реченице?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80B3F-63AE-4CAF-AC7F-CA3C45895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3976"/>
            <a:ext cx="10058400" cy="4050792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2800" dirty="0"/>
              <a:t>Све свеске су ми </a:t>
            </a:r>
            <a:r>
              <a:rPr lang="sr-Cyrl-RS" sz="2800" u="sng" dirty="0">
                <a:solidFill>
                  <a:srgbClr val="FF0000"/>
                </a:solidFill>
              </a:rPr>
              <a:t>у </a:t>
            </a:r>
            <a:r>
              <a:rPr lang="sr-Cyrl-RS" sz="2800" dirty="0"/>
              <a:t>фиоци. Лењир ми вири </a:t>
            </a:r>
            <a:r>
              <a:rPr lang="sr-Cyrl-RS" sz="2800" u="sng" dirty="0">
                <a:solidFill>
                  <a:srgbClr val="FF0000"/>
                </a:solidFill>
              </a:rPr>
              <a:t>из </a:t>
            </a:r>
            <a:r>
              <a:rPr lang="sr-Cyrl-RS" sz="2800" dirty="0"/>
              <a:t>торбе, а торба је </a:t>
            </a:r>
            <a:r>
              <a:rPr lang="sr-Cyrl-RS" sz="2800" u="sng" dirty="0">
                <a:solidFill>
                  <a:srgbClr val="FF0000"/>
                </a:solidFill>
              </a:rPr>
              <a:t>на</a:t>
            </a:r>
            <a:r>
              <a:rPr lang="sr-Cyrl-RS" sz="2800" dirty="0"/>
              <a:t> столици. Столица стоји </a:t>
            </a:r>
            <a:r>
              <a:rPr lang="sr-Cyrl-RS" sz="2800" u="sng" dirty="0">
                <a:solidFill>
                  <a:srgbClr val="FF0000"/>
                </a:solidFill>
              </a:rPr>
              <a:t>поред </a:t>
            </a:r>
            <a:r>
              <a:rPr lang="sr-Cyrl-RS" sz="2800" dirty="0"/>
              <a:t>стола, а јакна је пребачена </a:t>
            </a:r>
            <a:r>
              <a:rPr lang="sr-Cyrl-RS" sz="2800" u="sng" dirty="0">
                <a:solidFill>
                  <a:srgbClr val="FF0000"/>
                </a:solidFill>
              </a:rPr>
              <a:t>преко</a:t>
            </a:r>
            <a:r>
              <a:rPr lang="sr-Cyrl-RS" sz="2800" dirty="0"/>
              <a:t> ње.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Већину ових речи знаш јер су се појављивале испред зависних падежа.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1330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89422-5833-4BF3-BE1E-6CED37FC7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1"/>
            <a:ext cx="10293477" cy="2249043"/>
          </a:xfrm>
        </p:spPr>
        <p:txBody>
          <a:bodyPr>
            <a:normAutofit/>
          </a:bodyPr>
          <a:lstStyle/>
          <a:p>
            <a:r>
              <a:rPr lang="sr-Cyrl-RS" sz="3200" dirty="0"/>
              <a:t>Речи које стоје испред именица и личних заменица и означавају различите односе међу речима у реченици називају се ПРЕДЛОЗИ.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7164-FB05-4D88-B11D-A9AFEFE4A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733674"/>
            <a:ext cx="10052305" cy="3438526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Сети се!</a:t>
            </a:r>
          </a:p>
          <a:p>
            <a:pPr marL="0" indent="0">
              <a:buNone/>
            </a:pPr>
            <a:r>
              <a:rPr lang="sr-Cyrl-RS" dirty="0"/>
              <a:t>Уз генитив су се појављивали предлози ИЗ, ОД, ДО, КОД, ОКО, ПРЕ, ПОСЛЕ…</a:t>
            </a:r>
          </a:p>
          <a:p>
            <a:pPr marL="0" indent="0">
              <a:buNone/>
            </a:pPr>
            <a:r>
              <a:rPr lang="sr-Cyrl-RS" dirty="0"/>
              <a:t>Уз датив су се појављивали предлози КА, ПРЕМА, УПРКОС</a:t>
            </a:r>
          </a:p>
          <a:p>
            <a:pPr marL="0" indent="0">
              <a:buNone/>
            </a:pPr>
            <a:r>
              <a:rPr lang="sr-Cyrl-RS" dirty="0"/>
              <a:t>Уз акузатив су се појављивали предлози У, НА, О, ПО, УЗ, НИЗ, ЗА…</a:t>
            </a:r>
          </a:p>
          <a:p>
            <a:pPr marL="0" indent="0">
              <a:buNone/>
            </a:pPr>
            <a:r>
              <a:rPr lang="sr-Cyrl-RS" dirty="0"/>
              <a:t>Уз инструментал су се појављивали предлози СА, НАД, ПОД, ПРЕД, МЕЂУ</a:t>
            </a:r>
          </a:p>
          <a:p>
            <a:pPr marL="0" indent="0">
              <a:buNone/>
            </a:pPr>
            <a:r>
              <a:rPr lang="sr-Cyrl-RS" dirty="0"/>
              <a:t>Уз локатив су се појављивали предлози У, НА, О, ПО, ПРИ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91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B6FE8-91E0-4EC4-AF44-A268FB04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Задатак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54E6B-E33F-4E10-BF38-7C363DE6F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400" dirty="0"/>
              <a:t>Заокружи предлоге у реченицама: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У једној рупи у земљи живео је </a:t>
            </a:r>
            <a:r>
              <a:rPr lang="sr-Cyrl-RS" sz="2400" dirty="0" err="1"/>
              <a:t>хобит</a:t>
            </a:r>
            <a:r>
              <a:rPr lang="sr-Cyrl-RS" sz="2400" dirty="0"/>
              <a:t>. У њој беху округла врата налик бродском прозору, обојена зелено, са сјајном жутом месинганом ручком. Врата су се отварала према овалном холу сличном тунелу: веома удобан тунел, без дима, зидова обложених дрветом, са подом од плочица које је застирао тепих.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                                                                       </a:t>
            </a:r>
            <a:r>
              <a:rPr lang="sr-Cyrl-RS" sz="2400" i="1" dirty="0"/>
              <a:t> Хобит</a:t>
            </a:r>
            <a:r>
              <a:rPr lang="sr-Cyrl-RS" sz="2400" dirty="0"/>
              <a:t>, Џ.Џ. Токин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151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B6FE8-91E0-4EC4-AF44-A268FB04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Задатак </a:t>
            </a:r>
            <a:r>
              <a:rPr lang="sr-Cyrl-RS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54E6B-E33F-4E10-BF38-7C363DE6F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400" dirty="0"/>
              <a:t>Заокружи предлоге у реченицама: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>
                <a:solidFill>
                  <a:srgbClr val="00B0F0"/>
                </a:solidFill>
              </a:rPr>
              <a:t>У</a:t>
            </a:r>
            <a:r>
              <a:rPr lang="sr-Cyrl-RS" sz="2400" dirty="0"/>
              <a:t> једној рупи </a:t>
            </a:r>
            <a:r>
              <a:rPr lang="sr-Cyrl-RS" sz="2400" dirty="0">
                <a:solidFill>
                  <a:srgbClr val="00B0F0"/>
                </a:solidFill>
              </a:rPr>
              <a:t>у</a:t>
            </a:r>
            <a:r>
              <a:rPr lang="sr-Cyrl-RS" sz="2400" dirty="0"/>
              <a:t> земљи живео је </a:t>
            </a:r>
            <a:r>
              <a:rPr lang="sr-Cyrl-RS" sz="2400" dirty="0" err="1"/>
              <a:t>хобит</a:t>
            </a:r>
            <a:r>
              <a:rPr lang="sr-Cyrl-RS" sz="2400" dirty="0"/>
              <a:t>. </a:t>
            </a:r>
            <a:r>
              <a:rPr lang="sr-Cyrl-RS" sz="2400" dirty="0">
                <a:solidFill>
                  <a:srgbClr val="00B0F0"/>
                </a:solidFill>
              </a:rPr>
              <a:t>У </a:t>
            </a:r>
            <a:r>
              <a:rPr lang="sr-Cyrl-RS" sz="2400" dirty="0"/>
              <a:t>њој беху округла врата налик бродском прозору, обојена зелено,</a:t>
            </a:r>
            <a:r>
              <a:rPr lang="sr-Cyrl-RS" sz="2400" dirty="0">
                <a:solidFill>
                  <a:srgbClr val="00B0F0"/>
                </a:solidFill>
              </a:rPr>
              <a:t> са </a:t>
            </a:r>
            <a:r>
              <a:rPr lang="sr-Cyrl-RS" sz="2400" dirty="0"/>
              <a:t>сјајном жутом месинганом ручком. Врата су се отварала </a:t>
            </a:r>
            <a:r>
              <a:rPr lang="sr-Cyrl-RS" sz="2400" dirty="0">
                <a:solidFill>
                  <a:srgbClr val="00B0F0"/>
                </a:solidFill>
              </a:rPr>
              <a:t>према</a:t>
            </a:r>
            <a:r>
              <a:rPr lang="sr-Cyrl-RS" sz="2400" dirty="0"/>
              <a:t> овалном холу сличном тунелу: веома удобан тунел, </a:t>
            </a:r>
            <a:r>
              <a:rPr lang="sr-Cyrl-RS" sz="2400" dirty="0">
                <a:solidFill>
                  <a:srgbClr val="00B0F0"/>
                </a:solidFill>
              </a:rPr>
              <a:t>без</a:t>
            </a:r>
            <a:r>
              <a:rPr lang="sr-Cyrl-RS" sz="2400" dirty="0"/>
              <a:t> дима, зидова обложених дрветом, </a:t>
            </a:r>
            <a:r>
              <a:rPr lang="sr-Cyrl-RS" sz="2400" dirty="0">
                <a:solidFill>
                  <a:srgbClr val="00B0F0"/>
                </a:solidFill>
              </a:rPr>
              <a:t>са</a:t>
            </a:r>
            <a:r>
              <a:rPr lang="sr-Cyrl-RS" sz="2400" dirty="0"/>
              <a:t> подом </a:t>
            </a:r>
            <a:r>
              <a:rPr lang="sr-Cyrl-RS" sz="2400" dirty="0">
                <a:solidFill>
                  <a:srgbClr val="00B0F0"/>
                </a:solidFill>
              </a:rPr>
              <a:t>од</a:t>
            </a:r>
            <a:r>
              <a:rPr lang="sr-Cyrl-RS" sz="2400" dirty="0"/>
              <a:t> плочица које је застирао тепих.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                                                                       </a:t>
            </a:r>
            <a:r>
              <a:rPr lang="sr-Cyrl-RS" sz="2400" i="1" dirty="0"/>
              <a:t> Хобит</a:t>
            </a:r>
            <a:r>
              <a:rPr lang="sr-Cyrl-RS" sz="2400" dirty="0"/>
              <a:t>, Џ.Џ. Токин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115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E9CD3-EB00-454B-84C3-6399DE103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685801"/>
            <a:ext cx="11020425" cy="2828923"/>
          </a:xfrm>
        </p:spPr>
        <p:txBody>
          <a:bodyPr>
            <a:noAutofit/>
          </a:bodyPr>
          <a:lstStyle/>
          <a:p>
            <a:br>
              <a:rPr lang="sr-Cyrl-RS" sz="4000" dirty="0"/>
            </a:br>
            <a:r>
              <a:rPr lang="sr-Cyrl-RS" sz="4000" dirty="0"/>
              <a:t>Прочитај садржаје везане за прилоге и предлоге из своје Граматике од страна 138. до 143. и уради све задатке  на њиме.</a:t>
            </a:r>
            <a:br>
              <a:rPr lang="sr-Cyrl-RS" sz="4000" dirty="0"/>
            </a:br>
            <a:r>
              <a:rPr lang="sr-Cyrl-RS" sz="4000" dirty="0"/>
              <a:t>Урађене задатке НЕ ТРЕБА слати наставници.</a:t>
            </a:r>
            <a:br>
              <a:rPr lang="sr-Cyrl-R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16BD-86E7-46B6-A23A-7D76D7C39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4764024"/>
            <a:ext cx="9788652" cy="14081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3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9754-DDD7-417F-9C75-AAFC0A937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0" y="561975"/>
            <a:ext cx="9944099" cy="5419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/>
              <a:t>Драги </a:t>
            </a:r>
            <a:r>
              <a:rPr lang="sr-Cyrl-RS" dirty="0" err="1"/>
              <a:t>петаци</a:t>
            </a:r>
            <a:r>
              <a:rPr lang="sr-Cyrl-RS" dirty="0"/>
              <a:t>,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1. Садржаје из презентације у вези са прилозима и предлозима препишите у школску свеску и урадите назначене задатке из Граматике.</a:t>
            </a:r>
          </a:p>
          <a:p>
            <a:pPr marL="0" lvl="0" indent="0">
              <a:buNone/>
            </a:pPr>
            <a:r>
              <a:rPr lang="sr-Cyrl-RS" dirty="0"/>
              <a:t>2. У </a:t>
            </a:r>
            <a:r>
              <a:rPr lang="sr-Cyrl-RS" dirty="0" err="1"/>
              <a:t>ворд</a:t>
            </a:r>
            <a:r>
              <a:rPr lang="sr-Cyrl-RS" dirty="0"/>
              <a:t> документу вам се налазе питања која треба да урадите када прочитате лектиру која се зове </a:t>
            </a:r>
            <a:r>
              <a:rPr lang="sr-Cyrl-RS" i="1" dirty="0"/>
              <a:t>Доживљаји Тома </a:t>
            </a:r>
            <a:r>
              <a:rPr lang="sr-Cyrl-RS" i="1" dirty="0" err="1"/>
              <a:t>Сојера</a:t>
            </a:r>
            <a:r>
              <a:rPr lang="sr-Cyrl-RS" i="1" dirty="0"/>
              <a:t> </a:t>
            </a:r>
            <a:r>
              <a:rPr lang="sr-Cyrl-RS" dirty="0"/>
              <a:t>или </a:t>
            </a:r>
            <a:r>
              <a:rPr lang="sr-Cyrl-RS" i="1" dirty="0"/>
              <a:t>Авантуре Тома </a:t>
            </a:r>
            <a:r>
              <a:rPr lang="sr-Cyrl-RS" i="1" dirty="0" err="1"/>
              <a:t>Сојера</a:t>
            </a:r>
            <a:r>
              <a:rPr lang="sr-Cyrl-RS" i="1" dirty="0"/>
              <a:t> </a:t>
            </a:r>
            <a:r>
              <a:rPr lang="sr-Cyrl-RS" dirty="0"/>
              <a:t>или само </a:t>
            </a:r>
            <a:r>
              <a:rPr lang="sr-Cyrl-RS" i="1" dirty="0"/>
              <a:t>Том </a:t>
            </a:r>
            <a:r>
              <a:rPr lang="sr-Cyrl-RS" i="1" dirty="0" err="1"/>
              <a:t>Сојер</a:t>
            </a:r>
            <a:r>
              <a:rPr lang="sr-Cyrl-RS" dirty="0"/>
              <a:t>. Роман прочитати и одговоре написати до 22.априла 2020. </a:t>
            </a:r>
          </a:p>
          <a:p>
            <a:pPr marL="0" lvl="0" indent="0">
              <a:buNone/>
            </a:pPr>
            <a:r>
              <a:rPr lang="sr-Cyrl-RS" dirty="0"/>
              <a:t>Одговоре </a:t>
            </a:r>
            <a:r>
              <a:rPr lang="sr-Cyrl-RS" b="1" dirty="0"/>
              <a:t>ОТКУЦАТИ У ВОРД ДОКУМЕНТУ И ПОСЛАТИ</a:t>
            </a:r>
            <a:r>
              <a:rPr lang="sr-Cyrl-RS" dirty="0"/>
              <a:t> на следеће адресе: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 </a:t>
            </a:r>
            <a:r>
              <a:rPr lang="sr-Cyrl-RS" b="1" dirty="0"/>
              <a:t>5</a:t>
            </a:r>
            <a:r>
              <a:rPr lang="sr-Cyrl-RS" b="1" baseline="-25000" dirty="0"/>
              <a:t>2 </a:t>
            </a:r>
            <a:r>
              <a:rPr lang="sr-Cyrl-RS" b="1" dirty="0"/>
              <a:t>и 5</a:t>
            </a:r>
            <a:r>
              <a:rPr lang="sr-Cyrl-RS" b="1" baseline="-25000" dirty="0"/>
              <a:t>3 </a:t>
            </a:r>
            <a:r>
              <a:rPr lang="sr-Cyrl-RS" b="1" dirty="0"/>
              <a:t> на имејл  </a:t>
            </a:r>
            <a:r>
              <a:rPr lang="en-US" b="1" u="sng" dirty="0" err="1">
                <a:hlinkClick r:id="rId2"/>
              </a:rPr>
              <a:t>daniela</a:t>
            </a:r>
            <a:r>
              <a:rPr lang="sr-Cyrl-RS" b="1" u="sng" dirty="0">
                <a:hlinkClick r:id="rId2"/>
              </a:rPr>
              <a:t>.</a:t>
            </a:r>
            <a:r>
              <a:rPr lang="en-US" b="1" u="sng" dirty="0" err="1">
                <a:hlinkClick r:id="rId2"/>
              </a:rPr>
              <a:t>radosavnikolic</a:t>
            </a:r>
            <a:r>
              <a:rPr lang="sr-Cyrl-RS" b="1" u="sng" dirty="0">
                <a:hlinkClick r:id="rId2"/>
              </a:rPr>
              <a:t>@</a:t>
            </a:r>
            <a:r>
              <a:rPr lang="en-US" b="1" u="sng" dirty="0" err="1">
                <a:hlinkClick r:id="rId2"/>
              </a:rPr>
              <a:t>gmail</a:t>
            </a:r>
            <a:r>
              <a:rPr lang="sr-Cyrl-RS" b="1" u="sng" dirty="0">
                <a:hlinkClick r:id="rId2"/>
              </a:rPr>
              <a:t>.</a:t>
            </a:r>
            <a:r>
              <a:rPr lang="en-US" b="1" u="sng" dirty="0">
                <a:hlinkClick r:id="rId2"/>
              </a:rPr>
              <a:t>com</a:t>
            </a:r>
            <a:endParaRPr lang="en-US" dirty="0"/>
          </a:p>
          <a:p>
            <a:pPr marL="0" indent="0">
              <a:buNone/>
            </a:pPr>
            <a:r>
              <a:rPr lang="sr-Cyrl-RS" b="1" baseline="-25000" dirty="0"/>
              <a:t> </a:t>
            </a:r>
            <a:r>
              <a:rPr lang="sr-Cyrl-RS" sz="2400" b="1" dirty="0"/>
              <a:t>5</a:t>
            </a:r>
            <a:r>
              <a:rPr lang="sr-Cyrl-RS" b="1" baseline="-25000" dirty="0"/>
              <a:t>1  </a:t>
            </a:r>
            <a:r>
              <a:rPr lang="sr-Cyrl-RS" b="1" dirty="0"/>
              <a:t>усликати и послати на </a:t>
            </a:r>
            <a:r>
              <a:rPr lang="sr-Cyrl-RS" b="1" dirty="0" err="1"/>
              <a:t>вибер</a:t>
            </a:r>
            <a:r>
              <a:rPr lang="sr-Cyrl-RS" b="1" dirty="0"/>
              <a:t> наставника Данила 060/0834004</a:t>
            </a:r>
          </a:p>
          <a:p>
            <a:pPr marL="0" indent="0">
              <a:buNone/>
            </a:pPr>
            <a:r>
              <a:rPr lang="sr-Cyrl-RS" b="1" dirty="0"/>
              <a:t>Одговори ће се оцењивати</a:t>
            </a:r>
            <a:r>
              <a:rPr lang="sr-Cyrl-RS" dirty="0"/>
              <a:t>  тако да поведете рачуна да буду аргументовани тј. засновани на радњи романа, да буду јасни, граматички и правописно исправни. После слања наставницима, </a:t>
            </a:r>
            <a:r>
              <a:rPr lang="sr-Cyrl-RS" dirty="0" err="1"/>
              <a:t>ворд</a:t>
            </a:r>
            <a:r>
              <a:rPr lang="sr-Cyrl-RS" dirty="0"/>
              <a:t> документ са питањима и одговорима </a:t>
            </a:r>
            <a:r>
              <a:rPr lang="sr-Cyrl-RS" b="1" dirty="0"/>
              <a:t>одштампати и залепити у свеску за лектиру (кад буде прилике за то, није обавезно </a:t>
            </a:r>
            <a:r>
              <a:rPr lang="sr-Cyrl-RS" b="1"/>
              <a:t>одмах урадити)</a:t>
            </a:r>
            <a:r>
              <a:rPr lang="sr-Cyrl-RS"/>
              <a:t>.</a:t>
            </a:r>
            <a:endParaRPr lang="en-US" dirty="0"/>
          </a:p>
          <a:p>
            <a:r>
              <a:rPr lang="sr-Cyrl-RS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3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6E12-9F7B-412A-9FEF-02FEC8D5A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ВРСТЕ РЕЧИ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452A0-2892-40C7-ADF6-0D0F4F1BF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r>
              <a:rPr lang="sr-Cyrl-RS" dirty="0"/>
              <a:t>            ПРОМЕНЉИВЕ                                                НЕПРОМЕНЉИВЕ</a:t>
            </a:r>
          </a:p>
          <a:p>
            <a:pPr marL="0" indent="0">
              <a:buNone/>
            </a:pPr>
            <a:r>
              <a:rPr lang="sr-Cyrl-RS" dirty="0"/>
              <a:t>          1. ИМЕНИЦЕ                                                           1. ПРИЛОЗИ</a:t>
            </a:r>
          </a:p>
          <a:p>
            <a:pPr marL="0" indent="0">
              <a:buNone/>
            </a:pPr>
            <a:r>
              <a:rPr lang="sr-Cyrl-RS" dirty="0"/>
              <a:t>          2. ЗАМЕНИЦЕ                                                          2. ПРЕДЛОЗИ</a:t>
            </a:r>
          </a:p>
          <a:p>
            <a:pPr marL="0" indent="0">
              <a:buNone/>
            </a:pPr>
            <a:r>
              <a:rPr lang="sr-Cyrl-RS" dirty="0"/>
              <a:t>          3. ПРИДЕВИ                                                            3.ВЕЗНИЦИ</a:t>
            </a:r>
          </a:p>
          <a:p>
            <a:pPr marL="0" indent="0">
              <a:buNone/>
            </a:pPr>
            <a:r>
              <a:rPr lang="sr-Cyrl-RS" dirty="0"/>
              <a:t>          4. БРОЈЕВИ                                                             4. УЗВИЦИ</a:t>
            </a:r>
          </a:p>
          <a:p>
            <a:pPr marL="0" indent="0">
              <a:buNone/>
            </a:pPr>
            <a:r>
              <a:rPr lang="sr-Cyrl-RS" dirty="0"/>
              <a:t>          5. ГЛАГОЛИ                                                            5. РЕЧЦЕ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1115908-CA84-41B2-845E-0FD6A8E36CA4}"/>
              </a:ext>
            </a:extLst>
          </p:cNvPr>
          <p:cNvCxnSpPr/>
          <p:nvPr/>
        </p:nvCxnSpPr>
        <p:spPr>
          <a:xfrm flipH="1">
            <a:off x="3228975" y="2276475"/>
            <a:ext cx="1914525" cy="44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EB5D8C-2D15-4961-9277-2F16718900D5}"/>
              </a:ext>
            </a:extLst>
          </p:cNvPr>
          <p:cNvCxnSpPr/>
          <p:nvPr/>
        </p:nvCxnSpPr>
        <p:spPr>
          <a:xfrm>
            <a:off x="6162675" y="2276475"/>
            <a:ext cx="1885950" cy="44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68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ађари годишње троше преко 84,5 милиона евра на сладолед | Dnevnik">
            <a:extLst>
              <a:ext uri="{FF2B5EF4-FFF2-40B4-BE49-F238E27FC236}">
                <a16:creationId xmlns:a16="http://schemas.microsoft.com/office/drawing/2014/main" id="{92ED1F6D-DB3E-454A-8E4C-2EBA7D3378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" r="8287" b="1"/>
          <a:stretch/>
        </p:blipFill>
        <p:spPr bwMode="auto">
          <a:xfrm>
            <a:off x="3344" y="10"/>
            <a:ext cx="46467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Rectangle 70">
            <a:extLst>
              <a:ext uri="{FF2B5EF4-FFF2-40B4-BE49-F238E27FC236}">
                <a16:creationId xmlns:a16="http://schemas.microsoft.com/office/drawing/2014/main" id="{7A9FF011-88A5-4B89-AD4A-E08820CEE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672" y="0"/>
            <a:ext cx="7540328" cy="6857999"/>
          </a:xfrm>
          <a:prstGeom prst="rect">
            <a:avLst/>
          </a:prstGeom>
          <a:blipFill dpi="0" rotWithShape="1">
            <a:blip r:embed="rId3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1EF10-2648-49AA-B40B-0DE7D5C5D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109" y="484632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sr-Cyrl-RS" dirty="0"/>
              <a:t>НЕПРОМЕНЉИВЕ ВРСТЕ РЕЧИ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F9D14-F5D1-43F8-8AD5-8A80072B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109" y="2121408"/>
            <a:ext cx="6730276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1800"/>
          </a:p>
          <a:p>
            <a:pPr marL="0" indent="0">
              <a:buNone/>
            </a:pPr>
            <a:r>
              <a:rPr lang="sr-Cyrl-RS" sz="1800" u="sng"/>
              <a:t>И</a:t>
            </a:r>
            <a:r>
              <a:rPr lang="sr-Cyrl-RS" sz="1800"/>
              <a:t> ти ћеш </a:t>
            </a:r>
            <a:r>
              <a:rPr lang="sr-Cyrl-RS" sz="1800" u="sng"/>
              <a:t>са </a:t>
            </a:r>
            <a:r>
              <a:rPr lang="sr-Cyrl-RS" sz="1800"/>
              <a:t>мном </a:t>
            </a:r>
            <a:r>
              <a:rPr lang="sr-Cyrl-RS" sz="1800" u="sng"/>
              <a:t>данас</a:t>
            </a:r>
            <a:r>
              <a:rPr lang="sr-Cyrl-RS" sz="1800"/>
              <a:t> појести један сладолед, </a:t>
            </a:r>
            <a:r>
              <a:rPr lang="sr-Cyrl-RS" sz="1800" u="sng"/>
              <a:t>зар</a:t>
            </a:r>
            <a:r>
              <a:rPr lang="sr-Cyrl-RS" sz="1800"/>
              <a:t> </a:t>
            </a:r>
            <a:r>
              <a:rPr lang="sr-Cyrl-RS" sz="1800" u="sng"/>
              <a:t>не?</a:t>
            </a:r>
          </a:p>
          <a:p>
            <a:pPr marL="0" indent="0">
              <a:buNone/>
            </a:pPr>
            <a:endParaRPr lang="sr-Cyrl-RS" sz="1800" u="sng"/>
          </a:p>
          <a:p>
            <a:pPr marL="0" indent="0">
              <a:buNone/>
            </a:pPr>
            <a:r>
              <a:rPr lang="sr-Cyrl-RS" sz="1800"/>
              <a:t>ПОДВУЧЕНЕ РЕЧИ СУ НЕПРОМЕНЉИВЕ ЗАТО ШТО СЕ НЕ МЕЊАЈУ ПО ПАДЕЖИМА, НЕМАЈУ РОД, БРОЈ ИЛИ ЛИЦЕ. ОНЕ СУ УВЕК У ИСТОМ ОБЛИКУ, НЕ МЕЊАЈУ ГА.</a:t>
            </a:r>
            <a:endParaRPr lang="en-US" sz="1800"/>
          </a:p>
        </p:txBody>
      </p:sp>
      <p:grpSp>
        <p:nvGrpSpPr>
          <p:cNvPr id="1035" name="Group 72">
            <a:extLst>
              <a:ext uri="{FF2B5EF4-FFF2-40B4-BE49-F238E27FC236}">
                <a16:creationId xmlns:a16="http://schemas.microsoft.com/office/drawing/2014/main" id="{6BAEAFFD-C82E-4805-8EFA-403C6D826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DC28443-F61D-4568-A939-A57CC8BE6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662A386-B011-43D7-945D-36EB3CBC3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099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D76A-1513-48D7-BBB7-90236E6099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ПРИЛОЗИ   И ПРЕДЛОЗИ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8336AB-E92F-4E87-ADDC-3E718F648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9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917ED-3E3B-48F6-BD83-3EB992CE9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Обрати пажњу на подвучене речи у реченицама: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BDF44-E995-479C-9F32-5332FE303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pPr marL="0" indent="0">
              <a:buNone/>
            </a:pPr>
            <a:r>
              <a:rPr lang="sr-Cyrl-RS" dirty="0"/>
              <a:t>А) Он чита </a:t>
            </a:r>
            <a:r>
              <a:rPr lang="sr-Cyrl-RS" u="sng" dirty="0"/>
              <a:t>пажљиво</a:t>
            </a:r>
            <a:r>
              <a:rPr lang="sr-Cyrl-RS" dirty="0"/>
              <a:t> и пише </a:t>
            </a:r>
            <a:r>
              <a:rPr lang="sr-Cyrl-RS" u="sng" dirty="0"/>
              <a:t>читко</a:t>
            </a:r>
            <a:r>
              <a:rPr lang="sr-Cyrl-RS" dirty="0"/>
              <a:t>.   Како?</a:t>
            </a:r>
          </a:p>
          <a:p>
            <a:pPr marL="0" indent="0">
              <a:buNone/>
            </a:pPr>
            <a:r>
              <a:rPr lang="sr-Cyrl-RS" dirty="0"/>
              <a:t>Б) </a:t>
            </a:r>
            <a:r>
              <a:rPr lang="sr-Cyrl-RS" u="sng" dirty="0"/>
              <a:t>Данас</a:t>
            </a:r>
            <a:r>
              <a:rPr lang="sr-Cyrl-RS" dirty="0"/>
              <a:t> ће урадити математику, а </a:t>
            </a:r>
            <a:r>
              <a:rPr lang="sr-Cyrl-RS" u="sng" dirty="0"/>
              <a:t>сутра</a:t>
            </a:r>
            <a:r>
              <a:rPr lang="sr-Cyrl-RS" dirty="0"/>
              <a:t> српски.   Када?</a:t>
            </a:r>
          </a:p>
          <a:p>
            <a:pPr marL="0" indent="0">
              <a:buNone/>
            </a:pPr>
            <a:r>
              <a:rPr lang="sr-Cyrl-RS" dirty="0"/>
              <a:t>В) </a:t>
            </a:r>
            <a:r>
              <a:rPr lang="sr-Cyrl-RS" u="sng" dirty="0"/>
              <a:t>Десно</a:t>
            </a:r>
            <a:r>
              <a:rPr lang="sr-Cyrl-RS" dirty="0"/>
              <a:t> му стоје свеске, а </a:t>
            </a:r>
            <a:r>
              <a:rPr lang="sr-Cyrl-RS" u="sng" dirty="0"/>
              <a:t>горе</a:t>
            </a:r>
            <a:r>
              <a:rPr lang="sr-Cyrl-RS" dirty="0"/>
              <a:t> књиге.  Где?</a:t>
            </a:r>
          </a:p>
          <a:p>
            <a:pPr marL="0" indent="0">
              <a:buNone/>
            </a:pPr>
            <a:r>
              <a:rPr lang="sr-Cyrl-RS" dirty="0"/>
              <a:t>Г) Нема времена, </a:t>
            </a:r>
            <a:r>
              <a:rPr lang="sr-Cyrl-RS" u="sng" dirty="0"/>
              <a:t>зато</a:t>
            </a:r>
            <a:r>
              <a:rPr lang="sr-Cyrl-RS" dirty="0"/>
              <a:t> је пожурио.  Зашто?</a:t>
            </a:r>
          </a:p>
          <a:p>
            <a:pPr marL="0" indent="0">
              <a:buNone/>
            </a:pPr>
            <a:r>
              <a:rPr lang="sr-Cyrl-RS" dirty="0"/>
              <a:t>Д) Дневно уради </a:t>
            </a:r>
            <a:r>
              <a:rPr lang="sr-Cyrl-RS" u="sng" dirty="0"/>
              <a:t>неколико</a:t>
            </a:r>
            <a:r>
              <a:rPr lang="sr-Cyrl-RS" dirty="0"/>
              <a:t> задатака и то му је </a:t>
            </a:r>
            <a:r>
              <a:rPr lang="sr-Cyrl-RS" u="sng" dirty="0"/>
              <a:t>доста</a:t>
            </a:r>
            <a:r>
              <a:rPr lang="sr-Cyrl-RS" dirty="0"/>
              <a:t>. Колико?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Подвучене речи ближе одређују глагол и показују када, где, како, зашто и у којој мери се врши радња. Ове речи се називају </a:t>
            </a:r>
            <a:r>
              <a:rPr lang="sr-Cyrl-RS" b="1" dirty="0"/>
              <a:t>ПРИЛОЗИ</a:t>
            </a:r>
            <a:r>
              <a:rPr lang="sr-Cyrl-RS" dirty="0"/>
              <a:t>. Добијамо их као одговор на горе наведена питања.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6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6E95-3CC7-4754-AC9E-F15D4A4C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/>
              <a:t>Прилози се деле на пет врста.</a:t>
            </a:r>
            <a:endParaRPr lang="en-US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1FA632-99E0-488D-8ECD-000E1FE02A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717769"/>
              </p:ext>
            </p:extLst>
          </p:nvPr>
        </p:nvGraphicFramePr>
        <p:xfrm>
          <a:off x="1069975" y="2120900"/>
          <a:ext cx="100583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150">
                  <a:extLst>
                    <a:ext uri="{9D8B030D-6E8A-4147-A177-3AD203B41FA5}">
                      <a16:colId xmlns:a16="http://schemas.microsoft.com/office/drawing/2014/main" val="2697242257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959701816"/>
                    </a:ext>
                  </a:extLst>
                </a:gridCol>
                <a:gridCol w="5460997">
                  <a:extLst>
                    <a:ext uri="{9D8B030D-6E8A-4147-A177-3AD203B41FA5}">
                      <a16:colId xmlns:a16="http://schemas.microsoft.com/office/drawing/2014/main" val="2892107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врста прилога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питање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пример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481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прилози за начин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КАКО?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лепо, лако, страшно, добро, занимљиво…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6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прилози за место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ГДЕ?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горе, доле, назад, испред, иза, лево, далеко…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202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прилози за време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КАДА?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јуче, данас, летос, некад, никада, јесенас…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403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прилози за узрок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ЗАШТО?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зато, стога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6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прилози за количину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КОЛИКО?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мало, много, још, доста, неколико…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629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71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3EDA-162C-43C9-B317-1BBBEC66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2011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3CD3C-4C09-451D-B3AA-A899F4BDE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6" y="1333500"/>
            <a:ext cx="9519162" cy="38775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sz="2800" dirty="0"/>
              <a:t>Иако су прилози непроменљиве речи, они се могу </a:t>
            </a:r>
            <a:r>
              <a:rPr lang="sr-Cyrl-RS" sz="2800" b="1" dirty="0"/>
              <a:t>компарирати (поредити).</a:t>
            </a:r>
          </a:p>
          <a:p>
            <a:pPr marL="0" indent="0">
              <a:buNone/>
            </a:pPr>
            <a:endParaRPr lang="sr-Cyrl-RS" sz="2800" b="1" dirty="0"/>
          </a:p>
          <a:p>
            <a:pPr marL="0" indent="0">
              <a:buNone/>
            </a:pPr>
            <a:r>
              <a:rPr lang="sr-Cyrl-RS" sz="2800" dirty="0"/>
              <a:t>Аца </a:t>
            </a:r>
            <a:r>
              <a:rPr lang="sr-Cyrl-RS" sz="2800" b="1" u="sng" dirty="0"/>
              <a:t>лепо</a:t>
            </a:r>
            <a:r>
              <a:rPr lang="sr-Cyrl-RS" sz="2800" dirty="0"/>
              <a:t> пише, Сања </a:t>
            </a:r>
            <a:r>
              <a:rPr lang="sr-Cyrl-RS" sz="2800" b="1" u="sng" dirty="0"/>
              <a:t>лепше</a:t>
            </a:r>
            <a:r>
              <a:rPr lang="sr-Cyrl-RS" sz="2800" dirty="0"/>
              <a:t>, а </a:t>
            </a:r>
            <a:r>
              <a:rPr lang="sr-Cyrl-RS" sz="2800" dirty="0" err="1"/>
              <a:t>Снежа</a:t>
            </a:r>
            <a:r>
              <a:rPr lang="sr-Cyrl-RS" sz="2800" dirty="0"/>
              <a:t> </a:t>
            </a:r>
            <a:r>
              <a:rPr lang="sr-Cyrl-RS" sz="2800" b="1" u="sng" dirty="0"/>
              <a:t>најлепше</a:t>
            </a:r>
            <a:r>
              <a:rPr lang="sr-Cyrl-RS" sz="2800" dirty="0"/>
              <a:t>. како? 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      позитив                </a:t>
            </a:r>
            <a:r>
              <a:rPr lang="sr-Cyrl-RS" sz="2800" dirty="0" err="1"/>
              <a:t>компаратив</a:t>
            </a:r>
            <a:r>
              <a:rPr lang="sr-Cyrl-RS" sz="2800" dirty="0"/>
              <a:t>           суперлатив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Прилози у реченици имају </a:t>
            </a:r>
            <a:r>
              <a:rPr lang="sr-Cyrl-RS" sz="2800" b="1" dirty="0"/>
              <a:t>службу прилошких одредби.</a:t>
            </a:r>
            <a:endParaRPr lang="en-US" sz="2800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5ABABF0-545D-43C6-8951-EF0745E23805}"/>
              </a:ext>
            </a:extLst>
          </p:cNvPr>
          <p:cNvCxnSpPr/>
          <p:nvPr/>
        </p:nvCxnSpPr>
        <p:spPr>
          <a:xfrm>
            <a:off x="2257425" y="3429000"/>
            <a:ext cx="0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592B87-B576-48DB-AB7C-CCBA51826AC2}"/>
              </a:ext>
            </a:extLst>
          </p:cNvPr>
          <p:cNvCxnSpPr/>
          <p:nvPr/>
        </p:nvCxnSpPr>
        <p:spPr>
          <a:xfrm>
            <a:off x="5562600" y="3429000"/>
            <a:ext cx="0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3920EAC-4BB3-4898-A0C6-B67FA6A70F0F}"/>
              </a:ext>
            </a:extLst>
          </p:cNvPr>
          <p:cNvCxnSpPr/>
          <p:nvPr/>
        </p:nvCxnSpPr>
        <p:spPr>
          <a:xfrm>
            <a:off x="8334375" y="3429000"/>
            <a:ext cx="0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2" name="Picture 4" descr="Kaligrafija - Krasnopis ili lepo pisanje">
            <a:extLst>
              <a:ext uri="{FF2B5EF4-FFF2-40B4-BE49-F238E27FC236}">
                <a16:creationId xmlns:a16="http://schemas.microsoft.com/office/drawing/2014/main" id="{771C3BE7-3A1D-4F18-8DB0-F805580B4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871" y="5524500"/>
            <a:ext cx="5466019" cy="122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05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ED49-F552-44B8-9F4E-7272E3B0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Задатак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04340-D579-4026-9CDE-61F38B7A5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Разврстај следеће предлоге: н</a:t>
            </a:r>
            <a:r>
              <a:rPr lang="sr-Cyrl-RS" b="1" dirty="0"/>
              <a:t>екако, доста, сада, стога, заувек, мало, зато, случајно, негде, </a:t>
            </a:r>
            <a:r>
              <a:rPr lang="sr-Cyrl-RS" b="1" dirty="0" err="1"/>
              <a:t>одозга</a:t>
            </a:r>
            <a:r>
              <a:rPr lang="sr-Cyrl-RS" b="1" dirty="0"/>
              <a:t> </a:t>
            </a:r>
            <a:r>
              <a:rPr lang="sr-Cyrl-RS" dirty="0"/>
              <a:t>на:</a:t>
            </a:r>
          </a:p>
          <a:p>
            <a:pPr marL="0" indent="0">
              <a:buNone/>
            </a:pPr>
            <a:r>
              <a:rPr lang="sr-Cyrl-RS" dirty="0"/>
              <a:t>Прологе за време:</a:t>
            </a:r>
          </a:p>
          <a:p>
            <a:pPr marL="0" indent="0">
              <a:buNone/>
            </a:pPr>
            <a:r>
              <a:rPr lang="sr-Cyrl-RS" dirty="0"/>
              <a:t>Прилоге за место:</a:t>
            </a:r>
          </a:p>
          <a:p>
            <a:pPr marL="0" indent="0">
              <a:buNone/>
            </a:pPr>
            <a:r>
              <a:rPr lang="sr-Cyrl-RS" dirty="0"/>
              <a:t>Прилоге за начин:</a:t>
            </a:r>
          </a:p>
          <a:p>
            <a:pPr marL="0" indent="0">
              <a:buNone/>
            </a:pPr>
            <a:r>
              <a:rPr lang="sr-Cyrl-RS" dirty="0"/>
              <a:t>Прилоге за количину:</a:t>
            </a:r>
          </a:p>
          <a:p>
            <a:pPr marL="0" indent="0">
              <a:buNone/>
            </a:pPr>
            <a:r>
              <a:rPr lang="sr-Cyrl-RS" dirty="0"/>
              <a:t>Прилоге за узрок: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74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53</TotalTime>
  <Words>817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Rockwell Extra Bold</vt:lpstr>
      <vt:lpstr>Trebuchet MS</vt:lpstr>
      <vt:lpstr>Wingdings</vt:lpstr>
      <vt:lpstr>Wood Type</vt:lpstr>
      <vt:lpstr>ЛЕКЦИЈА 3</vt:lpstr>
      <vt:lpstr>PowerPoint Presentation</vt:lpstr>
      <vt:lpstr>ВРСТЕ РЕЧИ</vt:lpstr>
      <vt:lpstr>НЕПРОМЕНЉИВЕ ВРСТЕ РЕЧИ</vt:lpstr>
      <vt:lpstr>ПРИЛОЗИ   И ПРЕДЛОЗИ</vt:lpstr>
      <vt:lpstr>Обрати пажњу на подвучене речи у реченицама:</vt:lpstr>
      <vt:lpstr>Прилози се деле на пет врста.</vt:lpstr>
      <vt:lpstr>PowerPoint Presentation</vt:lpstr>
      <vt:lpstr>Задатак 1</vt:lpstr>
      <vt:lpstr>Задатак 1</vt:lpstr>
      <vt:lpstr>Где си већ срео/срела подвучене речи из реченице?</vt:lpstr>
      <vt:lpstr>Речи које стоје испред именица и личних заменица и означавају различите односе међу речима у реченици називају се ПРЕДЛОЗИ. </vt:lpstr>
      <vt:lpstr>Задатак 2</vt:lpstr>
      <vt:lpstr>Задатак 2</vt:lpstr>
      <vt:lpstr> Прочитај садржаје везане за прилоге и предлоге из своје Граматике од страна 138. до 143. и уради све задатке  на њиме. Урађене задатке НЕ ТРЕБА слати наставници.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ЛЕКЦИЈА 3</dc:title>
  <dc:creator>Daniela</dc:creator>
  <cp:lastModifiedBy>Daniela</cp:lastModifiedBy>
  <cp:revision>1</cp:revision>
  <dcterms:created xsi:type="dcterms:W3CDTF">2020-03-29T08:36:07Z</dcterms:created>
  <dcterms:modified xsi:type="dcterms:W3CDTF">2020-03-29T10:23:23Z</dcterms:modified>
</cp:coreProperties>
</file>