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8" r:id="rId3"/>
    <p:sldId id="259" r:id="rId4"/>
    <p:sldId id="256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6" r:id="rId16"/>
    <p:sldId id="272" r:id="rId17"/>
    <p:sldId id="273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1ED74-CC29-479D-9E21-C9A8F971A483}" v="93" dt="2020-04-19T11:36:01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Nikolić" userId="b17adc437b51beba" providerId="LiveId" clId="{6051ED74-CC29-479D-9E21-C9A8F971A483}"/>
    <pc:docChg chg="undo custSel addSld delSld modSld sldOrd">
      <pc:chgData name="Goran Nikolić" userId="b17adc437b51beba" providerId="LiveId" clId="{6051ED74-CC29-479D-9E21-C9A8F971A483}" dt="2020-04-19T18:42:29.595" v="4113" actId="20577"/>
      <pc:docMkLst>
        <pc:docMk/>
      </pc:docMkLst>
      <pc:sldChg chg="modSp">
        <pc:chgData name="Goran Nikolić" userId="b17adc437b51beba" providerId="LiveId" clId="{6051ED74-CC29-479D-9E21-C9A8F971A483}" dt="2020-04-19T10:20:25.906" v="843" actId="2711"/>
        <pc:sldMkLst>
          <pc:docMk/>
          <pc:sldMk cId="1816905695" sldId="256"/>
        </pc:sldMkLst>
        <pc:spChg chg="mod">
          <ac:chgData name="Goran Nikolić" userId="b17adc437b51beba" providerId="LiveId" clId="{6051ED74-CC29-479D-9E21-C9A8F971A483}" dt="2020-04-19T10:20:19.758" v="842" actId="2711"/>
          <ac:spMkLst>
            <pc:docMk/>
            <pc:sldMk cId="1816905695" sldId="256"/>
            <ac:spMk id="2" creationId="{DC9DC5BE-A4B4-4AC1-AFD3-11F3986D66E1}"/>
          </ac:spMkLst>
        </pc:spChg>
        <pc:spChg chg="mod">
          <ac:chgData name="Goran Nikolić" userId="b17adc437b51beba" providerId="LiveId" clId="{6051ED74-CC29-479D-9E21-C9A8F971A483}" dt="2020-04-19T10:20:25.906" v="843" actId="2711"/>
          <ac:spMkLst>
            <pc:docMk/>
            <pc:sldMk cId="1816905695" sldId="256"/>
            <ac:spMk id="3" creationId="{D8D7BD14-F111-489D-8452-82CB36E7F774}"/>
          </ac:spMkLst>
        </pc:spChg>
      </pc:sldChg>
      <pc:sldChg chg="modSp">
        <pc:chgData name="Goran Nikolić" userId="b17adc437b51beba" providerId="LiveId" clId="{6051ED74-CC29-479D-9E21-C9A8F971A483}" dt="2020-04-19T11:16:06.317" v="3317" actId="2711"/>
        <pc:sldMkLst>
          <pc:docMk/>
          <pc:sldMk cId="2693238623" sldId="258"/>
        </pc:sldMkLst>
        <pc:spChg chg="mod">
          <ac:chgData name="Goran Nikolić" userId="b17adc437b51beba" providerId="LiveId" clId="{6051ED74-CC29-479D-9E21-C9A8F971A483}" dt="2020-04-19T11:16:01.817" v="3316" actId="2711"/>
          <ac:spMkLst>
            <pc:docMk/>
            <pc:sldMk cId="2693238623" sldId="258"/>
            <ac:spMk id="2" creationId="{327E6834-CC4B-4D04-812C-1E1AC129F661}"/>
          </ac:spMkLst>
        </pc:spChg>
        <pc:spChg chg="mod">
          <ac:chgData name="Goran Nikolić" userId="b17adc437b51beba" providerId="LiveId" clId="{6051ED74-CC29-479D-9E21-C9A8F971A483}" dt="2020-04-19T11:16:06.317" v="3317" actId="2711"/>
          <ac:spMkLst>
            <pc:docMk/>
            <pc:sldMk cId="2693238623" sldId="258"/>
            <ac:spMk id="3" creationId="{1C123F9C-473B-4078-8F31-17581B9A57C5}"/>
          </ac:spMkLst>
        </pc:spChg>
      </pc:sldChg>
      <pc:sldChg chg="modSp">
        <pc:chgData name="Goran Nikolić" userId="b17adc437b51beba" providerId="LiveId" clId="{6051ED74-CC29-479D-9E21-C9A8F971A483}" dt="2020-04-19T10:33:59.108" v="1323" actId="20577"/>
        <pc:sldMkLst>
          <pc:docMk/>
          <pc:sldMk cId="2785704367" sldId="259"/>
        </pc:sldMkLst>
        <pc:spChg chg="mod">
          <ac:chgData name="Goran Nikolić" userId="b17adc437b51beba" providerId="LiveId" clId="{6051ED74-CC29-479D-9E21-C9A8F971A483}" dt="2020-04-19T10:20:03.033" v="840" actId="2711"/>
          <ac:spMkLst>
            <pc:docMk/>
            <pc:sldMk cId="2785704367" sldId="259"/>
            <ac:spMk id="2" creationId="{5CA8D8CF-C943-45EF-A626-F967D3F5FEE5}"/>
          </ac:spMkLst>
        </pc:spChg>
        <pc:spChg chg="mod">
          <ac:chgData name="Goran Nikolić" userId="b17adc437b51beba" providerId="LiveId" clId="{6051ED74-CC29-479D-9E21-C9A8F971A483}" dt="2020-04-19T10:33:59.108" v="1323" actId="20577"/>
          <ac:spMkLst>
            <pc:docMk/>
            <pc:sldMk cId="2785704367" sldId="259"/>
            <ac:spMk id="3" creationId="{D1B4130A-8BEE-43EA-8D2E-10FC5C40D484}"/>
          </ac:spMkLst>
        </pc:spChg>
      </pc:sldChg>
      <pc:sldChg chg="modSp">
        <pc:chgData name="Goran Nikolić" userId="b17adc437b51beba" providerId="LiveId" clId="{6051ED74-CC29-479D-9E21-C9A8F971A483}" dt="2020-04-19T10:19:52.398" v="839" actId="2711"/>
        <pc:sldMkLst>
          <pc:docMk/>
          <pc:sldMk cId="3963714223" sldId="260"/>
        </pc:sldMkLst>
        <pc:spChg chg="mod">
          <ac:chgData name="Goran Nikolić" userId="b17adc437b51beba" providerId="LiveId" clId="{6051ED74-CC29-479D-9E21-C9A8F971A483}" dt="2020-04-19T10:19:44.573" v="838" actId="2711"/>
          <ac:spMkLst>
            <pc:docMk/>
            <pc:sldMk cId="3963714223" sldId="260"/>
            <ac:spMk id="2" creationId="{7D7CA750-F379-4733-835A-850D94D1C3D9}"/>
          </ac:spMkLst>
        </pc:spChg>
        <pc:spChg chg="mod">
          <ac:chgData name="Goran Nikolić" userId="b17adc437b51beba" providerId="LiveId" clId="{6051ED74-CC29-479D-9E21-C9A8F971A483}" dt="2020-04-19T10:19:52.398" v="839" actId="2711"/>
          <ac:spMkLst>
            <pc:docMk/>
            <pc:sldMk cId="3963714223" sldId="260"/>
            <ac:spMk id="3" creationId="{E534D307-7312-4307-A8C8-6B673A348DCA}"/>
          </ac:spMkLst>
        </pc:spChg>
      </pc:sldChg>
      <pc:sldChg chg="modSp add del">
        <pc:chgData name="Goran Nikolić" userId="b17adc437b51beba" providerId="LiveId" clId="{6051ED74-CC29-479D-9E21-C9A8F971A483}" dt="2020-04-19T10:02:23.268" v="308" actId="2696"/>
        <pc:sldMkLst>
          <pc:docMk/>
          <pc:sldMk cId="2646981840" sldId="261"/>
        </pc:sldMkLst>
        <pc:spChg chg="mod">
          <ac:chgData name="Goran Nikolić" userId="b17adc437b51beba" providerId="LiveId" clId="{6051ED74-CC29-479D-9E21-C9A8F971A483}" dt="2020-04-19T09:56:22.126" v="31" actId="120"/>
          <ac:spMkLst>
            <pc:docMk/>
            <pc:sldMk cId="2646981840" sldId="261"/>
            <ac:spMk id="2" creationId="{17240E70-A741-4986-823C-D9EFDAE0226F}"/>
          </ac:spMkLst>
        </pc:spChg>
        <pc:spChg chg="mod">
          <ac:chgData name="Goran Nikolić" userId="b17adc437b51beba" providerId="LiveId" clId="{6051ED74-CC29-479D-9E21-C9A8F971A483}" dt="2020-04-19T10:00:01.171" v="221"/>
          <ac:spMkLst>
            <pc:docMk/>
            <pc:sldMk cId="2646981840" sldId="261"/>
            <ac:spMk id="3" creationId="{4EF7D84A-3968-43D2-ACEF-3E5088D67BD5}"/>
          </ac:spMkLst>
        </pc:spChg>
      </pc:sldChg>
      <pc:sldChg chg="addSp modSp add">
        <pc:chgData name="Goran Nikolić" userId="b17adc437b51beba" providerId="LiveId" clId="{6051ED74-CC29-479D-9E21-C9A8F971A483}" dt="2020-04-19T10:19:10.709" v="837" actId="2711"/>
        <pc:sldMkLst>
          <pc:docMk/>
          <pc:sldMk cId="4108055064" sldId="262"/>
        </pc:sldMkLst>
        <pc:spChg chg="add mod">
          <ac:chgData name="Goran Nikolić" userId="b17adc437b51beba" providerId="LiveId" clId="{6051ED74-CC29-479D-9E21-C9A8F971A483}" dt="2020-04-19T10:19:10.709" v="837" actId="2711"/>
          <ac:spMkLst>
            <pc:docMk/>
            <pc:sldMk cId="4108055064" sldId="262"/>
            <ac:spMk id="2" creationId="{C7B743DF-D210-4091-9B2B-95473FF07B13}"/>
          </ac:spMkLst>
        </pc:spChg>
      </pc:sldChg>
      <pc:sldChg chg="addSp modSp add">
        <pc:chgData name="Goran Nikolić" userId="b17adc437b51beba" providerId="LiveId" clId="{6051ED74-CC29-479D-9E21-C9A8F971A483}" dt="2020-04-19T10:34:27.921" v="1363" actId="115"/>
        <pc:sldMkLst>
          <pc:docMk/>
          <pc:sldMk cId="1359144747" sldId="263"/>
        </pc:sldMkLst>
        <pc:spChg chg="add mod">
          <ac:chgData name="Goran Nikolić" userId="b17adc437b51beba" providerId="LiveId" clId="{6051ED74-CC29-479D-9E21-C9A8F971A483}" dt="2020-04-19T10:34:27.921" v="1363" actId="115"/>
          <ac:spMkLst>
            <pc:docMk/>
            <pc:sldMk cId="1359144747" sldId="263"/>
            <ac:spMk id="2" creationId="{09B018F7-6525-4B87-9BF8-168AF5B35406}"/>
          </ac:spMkLst>
        </pc:spChg>
        <pc:picChg chg="add mod">
          <ac:chgData name="Goran Nikolić" userId="b17adc437b51beba" providerId="LiveId" clId="{6051ED74-CC29-479D-9E21-C9A8F971A483}" dt="2020-04-19T10:28:53.014" v="1143" actId="1076"/>
          <ac:picMkLst>
            <pc:docMk/>
            <pc:sldMk cId="1359144747" sldId="263"/>
            <ac:picMk id="4" creationId="{F877E34F-3D5E-41CC-8AD3-FD48631BEBC7}"/>
          </ac:picMkLst>
        </pc:picChg>
        <pc:picChg chg="add mod">
          <ac:chgData name="Goran Nikolić" userId="b17adc437b51beba" providerId="LiveId" clId="{6051ED74-CC29-479D-9E21-C9A8F971A483}" dt="2020-04-19T10:28:58.291" v="1146" actId="1076"/>
          <ac:picMkLst>
            <pc:docMk/>
            <pc:sldMk cId="1359144747" sldId="263"/>
            <ac:picMk id="6" creationId="{48AEF80A-E152-4867-B2C0-A220EDEB14CB}"/>
          </ac:picMkLst>
        </pc:picChg>
      </pc:sldChg>
      <pc:sldChg chg="addSp delSp modSp add">
        <pc:chgData name="Goran Nikolić" userId="b17adc437b51beba" providerId="LiveId" clId="{6051ED74-CC29-479D-9E21-C9A8F971A483}" dt="2020-04-19T11:14:30.320" v="3315" actId="20577"/>
        <pc:sldMkLst>
          <pc:docMk/>
          <pc:sldMk cId="1841032806" sldId="264"/>
        </pc:sldMkLst>
        <pc:spChg chg="add del mod">
          <ac:chgData name="Goran Nikolić" userId="b17adc437b51beba" providerId="LiveId" clId="{6051ED74-CC29-479D-9E21-C9A8F971A483}" dt="2020-04-19T11:14:30.320" v="3315" actId="20577"/>
          <ac:spMkLst>
            <pc:docMk/>
            <pc:sldMk cId="1841032806" sldId="264"/>
            <ac:spMk id="2" creationId="{0B830C74-F7D2-4BCB-8706-C0F44C24D63D}"/>
          </ac:spMkLst>
        </pc:spChg>
      </pc:sldChg>
      <pc:sldChg chg="addSp delSp modSp add">
        <pc:chgData name="Goran Nikolić" userId="b17adc437b51beba" providerId="LiveId" clId="{6051ED74-CC29-479D-9E21-C9A8F971A483}" dt="2020-04-19T10:31:03.559" v="1235" actId="20577"/>
        <pc:sldMkLst>
          <pc:docMk/>
          <pc:sldMk cId="1279744477" sldId="265"/>
        </pc:sldMkLst>
        <pc:spChg chg="add del mod">
          <ac:chgData name="Goran Nikolić" userId="b17adc437b51beba" providerId="LiveId" clId="{6051ED74-CC29-479D-9E21-C9A8F971A483}" dt="2020-04-19T10:27:08.889" v="1091"/>
          <ac:spMkLst>
            <pc:docMk/>
            <pc:sldMk cId="1279744477" sldId="265"/>
            <ac:spMk id="2" creationId="{4EC81C45-96E4-4E30-A844-1B0977799AD3}"/>
          </ac:spMkLst>
        </pc:spChg>
        <pc:spChg chg="add del">
          <ac:chgData name="Goran Nikolić" userId="b17adc437b51beba" providerId="LiveId" clId="{6051ED74-CC29-479D-9E21-C9A8F971A483}" dt="2020-04-19T10:27:07.547" v="1089"/>
          <ac:spMkLst>
            <pc:docMk/>
            <pc:sldMk cId="1279744477" sldId="265"/>
            <ac:spMk id="3" creationId="{9AF19092-509B-4733-A242-CA7F9D799606}"/>
          </ac:spMkLst>
        </pc:spChg>
        <pc:spChg chg="add del">
          <ac:chgData name="Goran Nikolić" userId="b17adc437b51beba" providerId="LiveId" clId="{6051ED74-CC29-479D-9E21-C9A8F971A483}" dt="2020-04-19T10:27:07.547" v="1089"/>
          <ac:spMkLst>
            <pc:docMk/>
            <pc:sldMk cId="1279744477" sldId="265"/>
            <ac:spMk id="4" creationId="{33388704-BC80-412F-9CDF-CCB60481A903}"/>
          </ac:spMkLst>
        </pc:spChg>
        <pc:spChg chg="add del">
          <ac:chgData name="Goran Nikolić" userId="b17adc437b51beba" providerId="LiveId" clId="{6051ED74-CC29-479D-9E21-C9A8F971A483}" dt="2020-04-19T10:27:07.547" v="1089"/>
          <ac:spMkLst>
            <pc:docMk/>
            <pc:sldMk cId="1279744477" sldId="265"/>
            <ac:spMk id="5" creationId="{14C8714B-7BC9-44F8-86BC-F86B01350C4B}"/>
          </ac:spMkLst>
        </pc:spChg>
        <pc:spChg chg="add del">
          <ac:chgData name="Goran Nikolić" userId="b17adc437b51beba" providerId="LiveId" clId="{6051ED74-CC29-479D-9E21-C9A8F971A483}" dt="2020-04-19T10:27:07.547" v="1089"/>
          <ac:spMkLst>
            <pc:docMk/>
            <pc:sldMk cId="1279744477" sldId="265"/>
            <ac:spMk id="6" creationId="{2204C702-D275-4F4A-8813-CEA419D0E6A1}"/>
          </ac:spMkLst>
        </pc:spChg>
        <pc:spChg chg="add del">
          <ac:chgData name="Goran Nikolić" userId="b17adc437b51beba" providerId="LiveId" clId="{6051ED74-CC29-479D-9E21-C9A8F971A483}" dt="2020-04-19T10:27:07.547" v="1089"/>
          <ac:spMkLst>
            <pc:docMk/>
            <pc:sldMk cId="1279744477" sldId="265"/>
            <ac:spMk id="7" creationId="{08AEA854-8951-4140-A22B-B35507B5E094}"/>
          </ac:spMkLst>
        </pc:spChg>
        <pc:spChg chg="add del mod">
          <ac:chgData name="Goran Nikolić" userId="b17adc437b51beba" providerId="LiveId" clId="{6051ED74-CC29-479D-9E21-C9A8F971A483}" dt="2020-04-19T10:27:16.484" v="1095"/>
          <ac:spMkLst>
            <pc:docMk/>
            <pc:sldMk cId="1279744477" sldId="265"/>
            <ac:spMk id="8" creationId="{61DA38DB-2502-45D0-BA0F-F3F3613488F8}"/>
          </ac:spMkLst>
        </pc:spChg>
        <pc:spChg chg="add del mod">
          <ac:chgData name="Goran Nikolić" userId="b17adc437b51beba" providerId="LiveId" clId="{6051ED74-CC29-479D-9E21-C9A8F971A483}" dt="2020-04-19T10:27:16.484" v="1095"/>
          <ac:spMkLst>
            <pc:docMk/>
            <pc:sldMk cId="1279744477" sldId="265"/>
            <ac:spMk id="9" creationId="{0269E9AE-6EE5-4214-B216-6CBA71371C4B}"/>
          </ac:spMkLst>
        </pc:spChg>
        <pc:spChg chg="add del mod">
          <ac:chgData name="Goran Nikolić" userId="b17adc437b51beba" providerId="LiveId" clId="{6051ED74-CC29-479D-9E21-C9A8F971A483}" dt="2020-04-19T10:27:16.484" v="1095"/>
          <ac:spMkLst>
            <pc:docMk/>
            <pc:sldMk cId="1279744477" sldId="265"/>
            <ac:spMk id="10" creationId="{125BA735-4283-4974-9AF6-97C725D4534D}"/>
          </ac:spMkLst>
        </pc:spChg>
        <pc:spChg chg="add del mod">
          <ac:chgData name="Goran Nikolić" userId="b17adc437b51beba" providerId="LiveId" clId="{6051ED74-CC29-479D-9E21-C9A8F971A483}" dt="2020-04-19T10:27:16.484" v="1095"/>
          <ac:spMkLst>
            <pc:docMk/>
            <pc:sldMk cId="1279744477" sldId="265"/>
            <ac:spMk id="11" creationId="{E28DCF72-096B-4FB8-903A-3DD7B69B5B91}"/>
          </ac:spMkLst>
        </pc:spChg>
        <pc:spChg chg="add del mod">
          <ac:chgData name="Goran Nikolić" userId="b17adc437b51beba" providerId="LiveId" clId="{6051ED74-CC29-479D-9E21-C9A8F971A483}" dt="2020-04-19T10:27:16.484" v="1095"/>
          <ac:spMkLst>
            <pc:docMk/>
            <pc:sldMk cId="1279744477" sldId="265"/>
            <ac:spMk id="12" creationId="{5EA25A0B-F856-43F4-A716-A2C973630F89}"/>
          </ac:spMkLst>
        </pc:spChg>
        <pc:spChg chg="add mod">
          <ac:chgData name="Goran Nikolić" userId="b17adc437b51beba" providerId="LiveId" clId="{6051ED74-CC29-479D-9E21-C9A8F971A483}" dt="2020-04-19T10:31:03.559" v="1235" actId="20577"/>
          <ac:spMkLst>
            <pc:docMk/>
            <pc:sldMk cId="1279744477" sldId="265"/>
            <ac:spMk id="13" creationId="{4FF04C35-4D52-4B29-A600-D222D158D44A}"/>
          </ac:spMkLst>
        </pc:spChg>
      </pc:sldChg>
      <pc:sldChg chg="addSp delSp modSp add">
        <pc:chgData name="Goran Nikolić" userId="b17adc437b51beba" providerId="LiveId" clId="{6051ED74-CC29-479D-9E21-C9A8F971A483}" dt="2020-04-19T10:28:11.260" v="1140" actId="20577"/>
        <pc:sldMkLst>
          <pc:docMk/>
          <pc:sldMk cId="3672148858" sldId="266"/>
        </pc:sldMkLst>
        <pc:spChg chg="add del mod">
          <ac:chgData name="Goran Nikolić" userId="b17adc437b51beba" providerId="LiveId" clId="{6051ED74-CC29-479D-9E21-C9A8F971A483}" dt="2020-04-19T10:22:43.225" v="941"/>
          <ac:spMkLst>
            <pc:docMk/>
            <pc:sldMk cId="3672148858" sldId="266"/>
            <ac:spMk id="2" creationId="{89390867-F3D4-4D08-A2C4-2E8297B3E699}"/>
          </ac:spMkLst>
        </pc:spChg>
        <pc:graphicFrameChg chg="add mod modGraphic">
          <ac:chgData name="Goran Nikolić" userId="b17adc437b51beba" providerId="LiveId" clId="{6051ED74-CC29-479D-9E21-C9A8F971A483}" dt="2020-04-19T10:28:11.260" v="1140" actId="20577"/>
          <ac:graphicFrameMkLst>
            <pc:docMk/>
            <pc:sldMk cId="3672148858" sldId="266"/>
            <ac:graphicFrameMk id="3" creationId="{4F0644D3-B474-40EB-AEB5-B41861E0D11F}"/>
          </ac:graphicFrameMkLst>
        </pc:graphicFrameChg>
      </pc:sldChg>
      <pc:sldChg chg="modSp add">
        <pc:chgData name="Goran Nikolić" userId="b17adc437b51beba" providerId="LiveId" clId="{6051ED74-CC29-479D-9E21-C9A8F971A483}" dt="2020-04-19T10:32:17.764" v="1293" actId="20577"/>
        <pc:sldMkLst>
          <pc:docMk/>
          <pc:sldMk cId="4097921980" sldId="267"/>
        </pc:sldMkLst>
        <pc:spChg chg="mod">
          <ac:chgData name="Goran Nikolić" userId="b17adc437b51beba" providerId="LiveId" clId="{6051ED74-CC29-479D-9E21-C9A8F971A483}" dt="2020-04-19T10:32:17.764" v="1293" actId="20577"/>
          <ac:spMkLst>
            <pc:docMk/>
            <pc:sldMk cId="4097921980" sldId="267"/>
            <ac:spMk id="13" creationId="{4FF04C35-4D52-4B29-A600-D222D158D44A}"/>
          </ac:spMkLst>
        </pc:spChg>
      </pc:sldChg>
      <pc:sldChg chg="add del">
        <pc:chgData name="Goran Nikolić" userId="b17adc437b51beba" providerId="LiveId" clId="{6051ED74-CC29-479D-9E21-C9A8F971A483}" dt="2020-04-19T10:35:12.178" v="1365"/>
        <pc:sldMkLst>
          <pc:docMk/>
          <pc:sldMk cId="735484757" sldId="268"/>
        </pc:sldMkLst>
      </pc:sldChg>
      <pc:sldChg chg="modSp add">
        <pc:chgData name="Goran Nikolić" userId="b17adc437b51beba" providerId="LiveId" clId="{6051ED74-CC29-479D-9E21-C9A8F971A483}" dt="2020-04-19T11:17:26.228" v="3320" actId="20577"/>
        <pc:sldMkLst>
          <pc:docMk/>
          <pc:sldMk cId="2899790522" sldId="268"/>
        </pc:sldMkLst>
        <pc:spChg chg="mod">
          <ac:chgData name="Goran Nikolić" userId="b17adc437b51beba" providerId="LiveId" clId="{6051ED74-CC29-479D-9E21-C9A8F971A483}" dt="2020-04-19T11:17:17.536" v="3318" actId="2711"/>
          <ac:spMkLst>
            <pc:docMk/>
            <pc:sldMk cId="2899790522" sldId="268"/>
            <ac:spMk id="2" creationId="{D5040631-9C1E-435A-A77B-F5D3DB6712A0}"/>
          </ac:spMkLst>
        </pc:spChg>
        <pc:spChg chg="mod">
          <ac:chgData name="Goran Nikolić" userId="b17adc437b51beba" providerId="LiveId" clId="{6051ED74-CC29-479D-9E21-C9A8F971A483}" dt="2020-04-19T11:17:26.228" v="3320" actId="20577"/>
          <ac:spMkLst>
            <pc:docMk/>
            <pc:sldMk cId="2899790522" sldId="268"/>
            <ac:spMk id="3" creationId="{3C1153D1-8755-4A15-ACFE-9FD9085F0D67}"/>
          </ac:spMkLst>
        </pc:spChg>
      </pc:sldChg>
      <pc:sldChg chg="modSp add">
        <pc:chgData name="Goran Nikolić" userId="b17adc437b51beba" providerId="LiveId" clId="{6051ED74-CC29-479D-9E21-C9A8F971A483}" dt="2020-04-19T11:17:46.019" v="3322" actId="2711"/>
        <pc:sldMkLst>
          <pc:docMk/>
          <pc:sldMk cId="4217073693" sldId="269"/>
        </pc:sldMkLst>
        <pc:spChg chg="mod">
          <ac:chgData name="Goran Nikolić" userId="b17adc437b51beba" providerId="LiveId" clId="{6051ED74-CC29-479D-9E21-C9A8F971A483}" dt="2020-04-19T11:17:40.103" v="3321" actId="2711"/>
          <ac:spMkLst>
            <pc:docMk/>
            <pc:sldMk cId="4217073693" sldId="269"/>
            <ac:spMk id="2" creationId="{53525CBA-D5E9-4251-84CF-4DDF28A38580}"/>
          </ac:spMkLst>
        </pc:spChg>
        <pc:spChg chg="mod">
          <ac:chgData name="Goran Nikolić" userId="b17adc437b51beba" providerId="LiveId" clId="{6051ED74-CC29-479D-9E21-C9A8F971A483}" dt="2020-04-19T11:17:46.019" v="3322" actId="2711"/>
          <ac:spMkLst>
            <pc:docMk/>
            <pc:sldMk cId="4217073693" sldId="269"/>
            <ac:spMk id="3" creationId="{45E0EBEC-3A06-40B8-B83C-88C85854F791}"/>
          </ac:spMkLst>
        </pc:spChg>
      </pc:sldChg>
      <pc:sldChg chg="add del">
        <pc:chgData name="Goran Nikolić" userId="b17adc437b51beba" providerId="LiveId" clId="{6051ED74-CC29-479D-9E21-C9A8F971A483}" dt="2020-04-19T10:51:51.679" v="2436"/>
        <pc:sldMkLst>
          <pc:docMk/>
          <pc:sldMk cId="297285955" sldId="270"/>
        </pc:sldMkLst>
      </pc:sldChg>
      <pc:sldChg chg="addSp delSp modSp add del">
        <pc:chgData name="Goran Nikolić" userId="b17adc437b51beba" providerId="LiveId" clId="{6051ED74-CC29-479D-9E21-C9A8F971A483}" dt="2020-04-19T10:58:29.512" v="2794" actId="2696"/>
        <pc:sldMkLst>
          <pc:docMk/>
          <pc:sldMk cId="368853961" sldId="270"/>
        </pc:sldMkLst>
        <pc:spChg chg="mod">
          <ac:chgData name="Goran Nikolić" userId="b17adc437b51beba" providerId="LiveId" clId="{6051ED74-CC29-479D-9E21-C9A8F971A483}" dt="2020-04-19T10:58:09.974" v="2792" actId="27636"/>
          <ac:spMkLst>
            <pc:docMk/>
            <pc:sldMk cId="368853961" sldId="270"/>
            <ac:spMk id="2" creationId="{D031BDCE-FB47-46CD-99A3-7DF79C7907D9}"/>
          </ac:spMkLst>
        </pc:spChg>
        <pc:spChg chg="del mod">
          <ac:chgData name="Goran Nikolić" userId="b17adc437b51beba" providerId="LiveId" clId="{6051ED74-CC29-479D-9E21-C9A8F971A483}" dt="2020-04-19T10:58:05.188" v="2790"/>
          <ac:spMkLst>
            <pc:docMk/>
            <pc:sldMk cId="368853961" sldId="270"/>
            <ac:spMk id="3" creationId="{5647B8B3-4195-4767-A3F8-155E651A36FF}"/>
          </ac:spMkLst>
        </pc:spChg>
        <pc:spChg chg="add">
          <ac:chgData name="Goran Nikolić" userId="b17adc437b51beba" providerId="LiveId" clId="{6051ED74-CC29-479D-9E21-C9A8F971A483}" dt="2020-04-19T10:58:12.837" v="2793"/>
          <ac:spMkLst>
            <pc:docMk/>
            <pc:sldMk cId="368853961" sldId="270"/>
            <ac:spMk id="4" creationId="{811D3E87-5825-4FFE-9E8F-4BE889C7FA57}"/>
          </ac:spMkLst>
        </pc:spChg>
      </pc:sldChg>
      <pc:sldChg chg="add del">
        <pc:chgData name="Goran Nikolić" userId="b17adc437b51beba" providerId="LiveId" clId="{6051ED74-CC29-479D-9E21-C9A8F971A483}" dt="2020-04-19T10:58:37.283" v="2797"/>
        <pc:sldMkLst>
          <pc:docMk/>
          <pc:sldMk cId="1693819979" sldId="270"/>
        </pc:sldMkLst>
      </pc:sldChg>
      <pc:sldChg chg="add del">
        <pc:chgData name="Goran Nikolić" userId="b17adc437b51beba" providerId="LiveId" clId="{6051ED74-CC29-479D-9E21-C9A8F971A483}" dt="2020-04-19T10:52:21.425" v="2442"/>
        <pc:sldMkLst>
          <pc:docMk/>
          <pc:sldMk cId="2393745273" sldId="270"/>
        </pc:sldMkLst>
      </pc:sldChg>
      <pc:sldChg chg="add del">
        <pc:chgData name="Goran Nikolić" userId="b17adc437b51beba" providerId="LiveId" clId="{6051ED74-CC29-479D-9E21-C9A8F971A483}" dt="2020-04-19T10:52:01.166" v="2438"/>
        <pc:sldMkLst>
          <pc:docMk/>
          <pc:sldMk cId="4100012629" sldId="270"/>
        </pc:sldMkLst>
      </pc:sldChg>
      <pc:sldChg chg="addSp modSp add">
        <pc:chgData name="Goran Nikolić" userId="b17adc437b51beba" providerId="LiveId" clId="{6051ED74-CC29-479D-9E21-C9A8F971A483}" dt="2020-04-19T11:17:57.100" v="3323" actId="2711"/>
        <pc:sldMkLst>
          <pc:docMk/>
          <pc:sldMk cId="1611104023" sldId="271"/>
        </pc:sldMkLst>
        <pc:spChg chg="add mod">
          <ac:chgData name="Goran Nikolić" userId="b17adc437b51beba" providerId="LiveId" clId="{6051ED74-CC29-479D-9E21-C9A8F971A483}" dt="2020-04-19T11:17:57.100" v="3323" actId="2711"/>
          <ac:spMkLst>
            <pc:docMk/>
            <pc:sldMk cId="1611104023" sldId="271"/>
            <ac:spMk id="2" creationId="{E5274701-AADD-45A4-9593-8ED60A8270F6}"/>
          </ac:spMkLst>
        </pc:spChg>
      </pc:sldChg>
      <pc:sldChg chg="add del">
        <pc:chgData name="Goran Nikolić" userId="b17adc437b51beba" providerId="LiveId" clId="{6051ED74-CC29-479D-9E21-C9A8F971A483}" dt="2020-04-19T10:51:46.784" v="2435"/>
        <pc:sldMkLst>
          <pc:docMk/>
          <pc:sldMk cId="2669397799" sldId="271"/>
        </pc:sldMkLst>
      </pc:sldChg>
      <pc:sldChg chg="add del">
        <pc:chgData name="Goran Nikolić" userId="b17adc437b51beba" providerId="LiveId" clId="{6051ED74-CC29-479D-9E21-C9A8F971A483}" dt="2020-04-19T10:52:09.027" v="2441"/>
        <pc:sldMkLst>
          <pc:docMk/>
          <pc:sldMk cId="3051391508" sldId="271"/>
        </pc:sldMkLst>
      </pc:sldChg>
      <pc:sldChg chg="addSp modSp add">
        <pc:chgData name="Goran Nikolić" userId="b17adc437b51beba" providerId="LiveId" clId="{6051ED74-CC29-479D-9E21-C9A8F971A483}" dt="2020-04-19T11:18:33.034" v="3325" actId="403"/>
        <pc:sldMkLst>
          <pc:docMk/>
          <pc:sldMk cId="2612901421" sldId="272"/>
        </pc:sldMkLst>
        <pc:spChg chg="add mod">
          <ac:chgData name="Goran Nikolić" userId="b17adc437b51beba" providerId="LiveId" clId="{6051ED74-CC29-479D-9E21-C9A8F971A483}" dt="2020-04-19T11:18:33.034" v="3325" actId="403"/>
          <ac:spMkLst>
            <pc:docMk/>
            <pc:sldMk cId="2612901421" sldId="272"/>
            <ac:spMk id="2" creationId="{A84219CE-BACC-4046-AF9F-9D61C0BEABC9}"/>
          </ac:spMkLst>
        </pc:spChg>
      </pc:sldChg>
      <pc:sldChg chg="addSp modSp add">
        <pc:chgData name="Goran Nikolić" userId="b17adc437b51beba" providerId="LiveId" clId="{6051ED74-CC29-479D-9E21-C9A8F971A483}" dt="2020-04-19T11:02:13.633" v="2824"/>
        <pc:sldMkLst>
          <pc:docMk/>
          <pc:sldMk cId="2148397957" sldId="273"/>
        </pc:sldMkLst>
        <pc:spChg chg="add mod">
          <ac:chgData name="Goran Nikolić" userId="b17adc437b51beba" providerId="LiveId" clId="{6051ED74-CC29-479D-9E21-C9A8F971A483}" dt="2020-04-19T11:02:13.633" v="2824"/>
          <ac:spMkLst>
            <pc:docMk/>
            <pc:sldMk cId="2148397957" sldId="273"/>
            <ac:spMk id="2" creationId="{B75B6407-3058-4255-B1C3-7952AE3F5F00}"/>
          </ac:spMkLst>
        </pc:spChg>
      </pc:sldChg>
      <pc:sldChg chg="addSp modSp add">
        <pc:chgData name="Goran Nikolić" userId="b17adc437b51beba" providerId="LiveId" clId="{6051ED74-CC29-479D-9E21-C9A8F971A483}" dt="2020-04-19T11:18:52.804" v="3332" actId="20577"/>
        <pc:sldMkLst>
          <pc:docMk/>
          <pc:sldMk cId="1991980023" sldId="274"/>
        </pc:sldMkLst>
        <pc:spChg chg="add mod">
          <ac:chgData name="Goran Nikolić" userId="b17adc437b51beba" providerId="LiveId" clId="{6051ED74-CC29-479D-9E21-C9A8F971A483}" dt="2020-04-19T11:18:52.804" v="3332" actId="20577"/>
          <ac:spMkLst>
            <pc:docMk/>
            <pc:sldMk cId="1991980023" sldId="274"/>
            <ac:spMk id="2" creationId="{1E952CC9-B04E-466D-A63A-F112A5649592}"/>
          </ac:spMkLst>
        </pc:spChg>
      </pc:sldChg>
      <pc:sldChg chg="modSp add">
        <pc:chgData name="Goran Nikolić" userId="b17adc437b51beba" providerId="LiveId" clId="{6051ED74-CC29-479D-9E21-C9A8F971A483}" dt="2020-04-19T11:19:02.785" v="3333"/>
        <pc:sldMkLst>
          <pc:docMk/>
          <pc:sldMk cId="2833238059" sldId="275"/>
        </pc:sldMkLst>
        <pc:spChg chg="mod">
          <ac:chgData name="Goran Nikolić" userId="b17adc437b51beba" providerId="LiveId" clId="{6051ED74-CC29-479D-9E21-C9A8F971A483}" dt="2020-04-19T11:19:02.785" v="3333"/>
          <ac:spMkLst>
            <pc:docMk/>
            <pc:sldMk cId="2833238059" sldId="275"/>
            <ac:spMk id="2" creationId="{1E952CC9-B04E-466D-A63A-F112A5649592}"/>
          </ac:spMkLst>
        </pc:spChg>
      </pc:sldChg>
      <pc:sldChg chg="add del">
        <pc:chgData name="Goran Nikolić" userId="b17adc437b51beba" providerId="LiveId" clId="{6051ED74-CC29-479D-9E21-C9A8F971A483}" dt="2020-04-19T11:10:25.557" v="3019"/>
        <pc:sldMkLst>
          <pc:docMk/>
          <pc:sldMk cId="1743776586" sldId="276"/>
        </pc:sldMkLst>
      </pc:sldChg>
      <pc:sldChg chg="modSp add">
        <pc:chgData name="Goran Nikolić" userId="b17adc437b51beba" providerId="LiveId" clId="{6051ED74-CC29-479D-9E21-C9A8F971A483}" dt="2020-04-19T11:18:22.432" v="3324" actId="255"/>
        <pc:sldMkLst>
          <pc:docMk/>
          <pc:sldMk cId="1888995715" sldId="276"/>
        </pc:sldMkLst>
        <pc:spChg chg="mod">
          <ac:chgData name="Goran Nikolić" userId="b17adc437b51beba" providerId="LiveId" clId="{6051ED74-CC29-479D-9E21-C9A8F971A483}" dt="2020-04-19T11:12:53.304" v="3247" actId="2711"/>
          <ac:spMkLst>
            <pc:docMk/>
            <pc:sldMk cId="1888995715" sldId="276"/>
            <ac:spMk id="2" creationId="{72994289-97FA-40A0-9E85-43FE3F459E3E}"/>
          </ac:spMkLst>
        </pc:spChg>
        <pc:spChg chg="mod">
          <ac:chgData name="Goran Nikolić" userId="b17adc437b51beba" providerId="LiveId" clId="{6051ED74-CC29-479D-9E21-C9A8F971A483}" dt="2020-04-19T11:18:22.432" v="3324" actId="255"/>
          <ac:spMkLst>
            <pc:docMk/>
            <pc:sldMk cId="1888995715" sldId="276"/>
            <ac:spMk id="3" creationId="{F8829A2A-6957-42DA-90A2-79BFE40D3EF1}"/>
          </ac:spMkLst>
        </pc:spChg>
      </pc:sldChg>
      <pc:sldChg chg="modSp add ord">
        <pc:chgData name="Goran Nikolić" userId="b17adc437b51beba" providerId="LiveId" clId="{6051ED74-CC29-479D-9E21-C9A8F971A483}" dt="2020-04-19T18:42:29.595" v="4113" actId="20577"/>
        <pc:sldMkLst>
          <pc:docMk/>
          <pc:sldMk cId="1715006692" sldId="277"/>
        </pc:sldMkLst>
        <pc:spChg chg="mod">
          <ac:chgData name="Goran Nikolić" userId="b17adc437b51beba" providerId="LiveId" clId="{6051ED74-CC29-479D-9E21-C9A8F971A483}" dt="2020-04-19T11:19:59.567" v="3349" actId="120"/>
          <ac:spMkLst>
            <pc:docMk/>
            <pc:sldMk cId="1715006692" sldId="277"/>
            <ac:spMk id="2" creationId="{73D46C28-C559-4DE5-80D2-6E28C90DB047}"/>
          </ac:spMkLst>
        </pc:spChg>
        <pc:spChg chg="mod">
          <ac:chgData name="Goran Nikolić" userId="b17adc437b51beba" providerId="LiveId" clId="{6051ED74-CC29-479D-9E21-C9A8F971A483}" dt="2020-04-19T18:42:29.595" v="4113" actId="20577"/>
          <ac:spMkLst>
            <pc:docMk/>
            <pc:sldMk cId="1715006692" sldId="277"/>
            <ac:spMk id="3" creationId="{D7E4E20A-F5A7-4308-9826-EFB4E9AA3CE2}"/>
          </ac:spMkLst>
        </pc:spChg>
      </pc:sldChg>
      <pc:sldChg chg="add del">
        <pc:chgData name="Goran Nikolić" userId="b17adc437b51beba" providerId="LiveId" clId="{6051ED74-CC29-479D-9E21-C9A8F971A483}" dt="2020-04-19T11:35:04.334" v="3959"/>
        <pc:sldMkLst>
          <pc:docMk/>
          <pc:sldMk cId="2294922628" sldId="278"/>
        </pc:sldMkLst>
      </pc:sldChg>
      <pc:sldChg chg="modSp add">
        <pc:chgData name="Goran Nikolić" userId="b17adc437b51beba" providerId="LiveId" clId="{6051ED74-CC29-479D-9E21-C9A8F971A483}" dt="2020-04-19T11:36:01.499" v="4040"/>
        <pc:sldMkLst>
          <pc:docMk/>
          <pc:sldMk cId="4211022666" sldId="278"/>
        </pc:sldMkLst>
        <pc:spChg chg="mod">
          <ac:chgData name="Goran Nikolić" userId="b17adc437b51beba" providerId="LiveId" clId="{6051ED74-CC29-479D-9E21-C9A8F971A483}" dt="2020-04-19T11:36:01.499" v="4040"/>
          <ac:spMkLst>
            <pc:docMk/>
            <pc:sldMk cId="4211022666" sldId="278"/>
            <ac:spMk id="3" creationId="{F92240AC-3AFB-4F6F-9C99-5D485D35F3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6C28-C559-4DE5-80D2-6E28C90D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/>
              <a:t>Драги </a:t>
            </a:r>
            <a:r>
              <a:rPr lang="sr-Cyrl-RS" dirty="0" err="1"/>
              <a:t>петаци</a:t>
            </a:r>
            <a:r>
              <a:rPr lang="sr-Cyrl-RS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E20A-F5A7-4308-9826-EFB4E9AA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/>
              <a:t>Лепо је што је већина вас вредна. Они који се нису много ангажовали до сада, последњи је час да то учине јер школска година тече и почиње оцењивање! </a:t>
            </a:r>
          </a:p>
          <a:p>
            <a:pPr marL="0" indent="0">
              <a:buNone/>
            </a:pPr>
            <a:r>
              <a:rPr lang="sr-Cyrl-RS" dirty="0"/>
              <a:t>Ово је нова област коју обрађујемо и после ње следи провера знања. Трудите се да научите нове ствари у вези са реченичним члановима јер већину тога већ знате из нижих разреда.</a:t>
            </a:r>
          </a:p>
          <a:p>
            <a:pPr marL="457200" indent="-457200">
              <a:buAutoNum type="arabicPeriod"/>
            </a:pPr>
            <a:r>
              <a:rPr lang="sr-Cyrl-RS" dirty="0"/>
              <a:t>Препишите  у школску свеску све што је битно и урадите задатке из презентације     ( одговоре можете проверити на следећем слајду и НЕ ТРЕБА ИХ СЛАТИ НАСТАВНИЦИ).</a:t>
            </a:r>
          </a:p>
          <a:p>
            <a:pPr marL="457200" indent="-457200">
              <a:buAutoNum type="arabicPeriod"/>
            </a:pPr>
            <a:r>
              <a:rPr lang="sr-Cyrl-RS" dirty="0"/>
              <a:t>Прочитајте народну бајку </a:t>
            </a:r>
            <a:r>
              <a:rPr lang="sr-Cyrl-RS" dirty="0" err="1"/>
              <a:t>Биберче</a:t>
            </a:r>
            <a:r>
              <a:rPr lang="sr-Cyrl-RS" dirty="0"/>
              <a:t> из ваше Читанке.</a:t>
            </a:r>
          </a:p>
          <a:p>
            <a:pPr marL="0" indent="0">
              <a:buNone/>
            </a:pPr>
            <a:r>
              <a:rPr lang="sr-Cyrl-RS" dirty="0"/>
              <a:t>Подсећам вас да су следеће ЧЕТИРИ СУБОТЕ РАДНЕ (25.4, 9.5, 16.5. и 23.5).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0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F04C35-4D52-4B29-A600-D222D158D44A}"/>
              </a:ext>
            </a:extLst>
          </p:cNvPr>
          <p:cNvSpPr/>
          <p:nvPr/>
        </p:nvSpPr>
        <p:spPr>
          <a:xfrm>
            <a:off x="1571625" y="1524000"/>
            <a:ext cx="9458325" cy="344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ЗАДАТАК: Подвуци предикат и одреди му врсту.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 обележавају Дечју недељу.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Марија је виолинисткиња.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ће свирати на концерту.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Остали ће певати у хору и рецитовати.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 су били задовољни.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F04C35-4D52-4B29-A600-D222D158D44A}"/>
              </a:ext>
            </a:extLst>
          </p:cNvPr>
          <p:cNvSpPr/>
          <p:nvPr/>
        </p:nvSpPr>
        <p:spPr>
          <a:xfrm>
            <a:off x="1571625" y="1524000"/>
            <a:ext cx="9458325" cy="344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ЗАДАТАК: Подвуци предикат и одреди му врсту.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обележавају 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Дечју недељу. ГЛАГОЛСКИ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Марија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виолинисткиња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ИМЕНСКИ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ће свирати 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концерту.  ГЛАГОЛСКИ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Остали 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ће певати 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хору и 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рецитовати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ГЛАГОЛСКИ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 </a:t>
            </a:r>
            <a:r>
              <a:rPr lang="sr-Cyrl-R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 били задовољни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ИМЕНСКИ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2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0631-9C1E-435A-A77B-F5D3DB67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53D1-8755-4A15-ACFE-9FD9085F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је независни реченични члан .Он означава вршиоца радње или носиоца стања или расположења исказаног предикатом.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 рођендан.      Ко слави? Милица – вршилац радње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Дошли су јој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 и дека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Ко је дошао? Бака и дека - вршиоци радње</a:t>
            </a:r>
          </a:p>
          <a:p>
            <a:pPr marL="0" indent="0">
              <a:buNone/>
            </a:pP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било мука од хране. Коме је мука? Брату. – носилац стања</a:t>
            </a:r>
            <a:endParaRPr lang="sr-Cyrl-R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9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5CBA-D5E9-4251-84CF-4DDF28A3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петом разреду учимо само једну врсту субјекта и то је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граматички субјекат.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EBEC-3A06-40B8-B83C-88C85854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86025"/>
            <a:ext cx="9315447" cy="330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Одредите у ком се падежу налазе следећи граматички субјекти. Постави питања на која ћеш као одговор добити субјекат.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Ана, Ивана и Сања плешу у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групи.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Моја најбоља другарица свира клавир.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 је био диван.</a:t>
            </a:r>
          </a:p>
        </p:txBody>
      </p:sp>
    </p:spTree>
    <p:extLst>
      <p:ext uri="{BB962C8B-B14F-4D97-AF65-F5344CB8AC3E}">
        <p14:creationId xmlns:p14="http://schemas.microsoft.com/office/powerpoint/2010/main" val="421707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74701-AADD-45A4-9593-8ED60A8270F6}"/>
              </a:ext>
            </a:extLst>
          </p:cNvPr>
          <p:cNvSpPr/>
          <p:nvPr/>
        </p:nvSpPr>
        <p:spPr>
          <a:xfrm>
            <a:off x="1609725" y="1247775"/>
            <a:ext cx="97059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Сања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плешу у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групи. Ко плеше? номинатив</a:t>
            </a:r>
          </a:p>
          <a:p>
            <a:r>
              <a:rPr lang="sr-Cyrl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Моја најбоља другарица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 клавир. Ко свира? номинатив</a:t>
            </a:r>
          </a:p>
          <a:p>
            <a:r>
              <a:rPr lang="sr-Cyrl-R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био диван. Шта је било дивно? Номинатив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Граматички субјекат се увек налази у номинативу и одговара на питања ко или шта.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првом примеру имамо три различита субјекта тј. три различита вршиоца радње.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другом примеру имамо један субјекат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тј.скуп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 у служби субјекта.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10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4289-97FA-40A0-9E85-43FE3F45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982132"/>
            <a:ext cx="10172698" cy="1303867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може бити и неисказан, тј. не мора га бити у речници, али га ми можемо открити уз помоћ предиката.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9A2A-6957-42DA-90A2-79BFE40D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Певамо у хору. Ко? Ми.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Знају да то не волим. Ко? Они.</a:t>
            </a:r>
          </a:p>
          <a:p>
            <a:pPr marL="0" indent="0">
              <a:buNone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Нервирам се због тога. Ко? Ја.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9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219CE-BACC-4046-AF9F-9D61C0BEABC9}"/>
              </a:ext>
            </a:extLst>
          </p:cNvPr>
          <p:cNvSpPr/>
          <p:nvPr/>
        </p:nvSpPr>
        <p:spPr>
          <a:xfrm>
            <a:off x="1066800" y="1600199"/>
            <a:ext cx="9963149" cy="380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ЗАДАТАК: Подвуци субјекат у реченицама, а поред оних који су у номинативу напиши да су граматички.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 и Павле су купили нове књиге.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Родитељима је било драго због деце.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Књиге су биле дивне.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 ја смо их све прочитали.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Марка је било срамота да то каже.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0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B6407-3058-4255-B1C3-7952AE3F5F00}"/>
              </a:ext>
            </a:extLst>
          </p:cNvPr>
          <p:cNvSpPr/>
          <p:nvPr/>
        </p:nvSpPr>
        <p:spPr>
          <a:xfrm>
            <a:off x="1485900" y="1304925"/>
            <a:ext cx="8905874" cy="278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 и Павле 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 купили нове књиге.  ГРАМАТИЧКИ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Родитељима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било драго због деце.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Књиге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 биле дивне. ГРАМАТИЧКИ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 ја 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 их све прочитали. ГРАМАТИЧКИ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Марка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било срамота да то каже.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839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952CC9-B04E-466D-A63A-F112A5649592}"/>
              </a:ext>
            </a:extLst>
          </p:cNvPr>
          <p:cNvSpPr/>
          <p:nvPr/>
        </p:nvSpPr>
        <p:spPr>
          <a:xfrm>
            <a:off x="1276349" y="885826"/>
            <a:ext cx="9667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ЗАДАТАК: Подвуци у следећим реченицама субјекат једном цртом, а предикат двема цртама.</a:t>
            </a:r>
          </a:p>
          <a:p>
            <a:pPr>
              <a:spcAft>
                <a:spcPts val="0"/>
              </a:spcAft>
            </a:pPr>
            <a:endParaRPr lang="sr-Cyrl-C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Сутра ћу доћи код тебе.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Лондон је огроман град.</a:t>
            </a:r>
            <a:endParaRPr lang="sr-Cyrl-R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Сара и Ања се играју по цео дан.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Јесен је рано стигла.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Саши је хладно цео дан.</a:t>
            </a:r>
          </a:p>
          <a:p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Купи ми два килограма јабука!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8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952CC9-B04E-466D-A63A-F112A5649592}"/>
              </a:ext>
            </a:extLst>
          </p:cNvPr>
          <p:cNvSpPr/>
          <p:nvPr/>
        </p:nvSpPr>
        <p:spPr>
          <a:xfrm>
            <a:off x="1276349" y="885826"/>
            <a:ext cx="9667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r-Cyrl-C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Сутра 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ћу доћи 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тебе. </a:t>
            </a: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овој реченици субјекат је неисказан.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Лондон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је огроман град.</a:t>
            </a:r>
            <a:endParaRPr lang="sr-Cyrl-RS" sz="2800" u="db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Сара и Ања 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 играју 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цео дан.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Јесен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је 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рано 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стигла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Саши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је хладно 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цео дан.</a:t>
            </a:r>
          </a:p>
          <a:p>
            <a:r>
              <a:rPr lang="sr-Cyrl-CS" sz="28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Купи </a:t>
            </a:r>
            <a:r>
              <a:rPr lang="sr-Cyrl-C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 два килограма јабука! </a:t>
            </a: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овој реченици субјекат је неисказан.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6834-CC4B-4D04-812C-1E1AC129F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РЕЧЕНИЧНИ ЧЛАНОВИ (СЛУЖБА РЕЧИ У РЕЧЕНИЦИ)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23F9C-473B-4078-8F31-17581B9A5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разред, обрада</a:t>
            </a:r>
          </a:p>
          <a:p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Даниела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Радосав Николић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3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B765-2BFE-4376-B1EF-4B91F0CB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40AC-3AFB-4F6F-9C99-5D485D35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/>
              <a:t>МОЛИМ ВАС, НАУЧИТЕ ОВО ЈЕР СЛЕДЕЋЕ НЕДЕЉЕ ОБРАЂУЈЕМО НОВЕ РЕЧЕНИЧНЕ ЧЛАНОВЕ!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02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D8CF-C943-45EF-A626-F967D3F5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РЕЧЕНИЧНИ ЧЛАНОВИ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130A-8BEE-43EA-8D2E-10FC5C40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2362200"/>
            <a:ext cx="9420222" cy="3513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800" dirty="0"/>
              <a:t>   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НЕЗАВИСНИ                                        ЗАВИСНИ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(могу стајати самостално)        (не могу стајати самостално,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зависе од субјекта или предиката)</a:t>
            </a:r>
          </a:p>
          <a:p>
            <a:pPr marL="514350" indent="-514350"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                            1. објекат</a:t>
            </a:r>
          </a:p>
          <a:p>
            <a:pPr marL="514350" indent="-514350"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                             2. прилошке одредбе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3. атрибут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4. апозиција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7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C5BE-A4B4-4AC1-AFD3-11F3986D6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 И СУБЈЕКАТ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7BD14-F111-489D-8452-82CB36E7F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5.РАЗРЕД, ОБРАДА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A750-F379-4733-835A-850D94D1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D307-7312-4307-A8C8-6B673A34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6025"/>
            <a:ext cx="9601196" cy="3389843"/>
          </a:xfrm>
        </p:spPr>
        <p:txBody>
          <a:bodyPr>
            <a:normAutofit/>
          </a:bodyPr>
          <a:lstStyle/>
          <a:p>
            <a:r>
              <a:rPr lang="sr-Cyrl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 је централни члан реченице. Без њега нема реченице. Њиме се исказује радња коју врши субјекат или се субјекту приписује нека особина или стање.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Колачи дивно </a:t>
            </a:r>
            <a:r>
              <a:rPr lang="sr-Cyrl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миришу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Шта раде? Миришу – то је радња</a:t>
            </a:r>
          </a:p>
          <a:p>
            <a:pPr marL="0" indent="0">
              <a:buNone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</a:t>
            </a:r>
            <a:r>
              <a:rPr lang="sr-Cyrl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лепа.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Каква је?  Лепа је – то је особина</a:t>
            </a:r>
          </a:p>
          <a:p>
            <a:pPr marL="0" indent="0">
              <a:buNone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Дечаци </a:t>
            </a:r>
            <a:r>
              <a:rPr lang="sr-Cyrl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играју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фудбал.         Шта раде? Играју  – то је радња</a:t>
            </a:r>
          </a:p>
          <a:p>
            <a:pPr marL="0" indent="0">
              <a:buNone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Дарко</a:t>
            </a:r>
            <a:r>
              <a:rPr lang="sr-Cyrl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ће бити срећан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успеха. Какав ће бити? Срећан- то је стање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B743DF-D210-4091-9B2B-95473FF07B13}"/>
              </a:ext>
            </a:extLst>
          </p:cNvPr>
          <p:cNvSpPr/>
          <p:nvPr/>
        </p:nvSpPr>
        <p:spPr>
          <a:xfrm>
            <a:off x="1209675" y="933450"/>
            <a:ext cx="10020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две врсте предиката:</a:t>
            </a:r>
          </a:p>
          <a:p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предикат је глагол у личном глаголском облику (у перфекту, презенту или футуру првом). Њиме се субјекту приписује нека радња, стање или збивање.</a:t>
            </a:r>
          </a:p>
          <a:p>
            <a:pPr marL="457200" indent="-457200">
              <a:buAutoNum type="arabicPeriod"/>
            </a:pPr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глаголске предикате у реченицама и одреди у ком су глаголском времену.</a:t>
            </a:r>
          </a:p>
          <a:p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Неша ће одговарати историју.</a:t>
            </a:r>
          </a:p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су певали на сав глас.</a:t>
            </a:r>
          </a:p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правим питу са сиром.</a:t>
            </a:r>
          </a:p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Напољу грми.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018F7-6525-4B87-9BF8-168AF5B35406}"/>
              </a:ext>
            </a:extLst>
          </p:cNvPr>
          <p:cNvSpPr/>
          <p:nvPr/>
        </p:nvSpPr>
        <p:spPr>
          <a:xfrm>
            <a:off x="981075" y="609600"/>
            <a:ext cx="119157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Неша </a:t>
            </a:r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одговарати 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историју.       футур први</a:t>
            </a:r>
          </a:p>
          <a:p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певали 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сав глас.             перфекат </a:t>
            </a:r>
          </a:p>
          <a:p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правим 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питу са сиром.        презент</a:t>
            </a:r>
          </a:p>
          <a:p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Напољу </a:t>
            </a:r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грми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презент    </a:t>
            </a:r>
          </a:p>
          <a:p>
            <a:endParaRPr lang="sr-Cyrl-C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Припази да не заборавиш да подвучеш помоћни глагол у предикату!   </a:t>
            </a:r>
          </a:p>
          <a:p>
            <a:r>
              <a:rPr lang="sr-Cyrl-C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endParaRPr lang="sr-Cyrl-CS" sz="2400" dirty="0"/>
          </a:p>
          <a:p>
            <a:endParaRPr lang="sr-Cyrl-CS" sz="2400" dirty="0"/>
          </a:p>
          <a:p>
            <a:endParaRPr lang="sr-Cyrl-CS" sz="2400" dirty="0"/>
          </a:p>
        </p:txBody>
      </p:sp>
      <p:pic>
        <p:nvPicPr>
          <p:cNvPr id="4" name="Picture 3" descr="A close up of a slice of pizza&#10;&#10;Description automatically generated">
            <a:extLst>
              <a:ext uri="{FF2B5EF4-FFF2-40B4-BE49-F238E27FC236}">
                <a16:creationId xmlns:a16="http://schemas.microsoft.com/office/drawing/2014/main" id="{F877E34F-3D5E-41CC-8AD3-FD48631B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4201079"/>
            <a:ext cx="2447925" cy="1837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EF80A-E152-4867-B2C0-A220EDEB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15" y="4201079"/>
            <a:ext cx="3390536" cy="18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30C74-F7D2-4BCB-8706-C0F44C24D63D}"/>
              </a:ext>
            </a:extLst>
          </p:cNvPr>
          <p:cNvSpPr/>
          <p:nvPr/>
        </p:nvSpPr>
        <p:spPr>
          <a:xfrm>
            <a:off x="857251" y="1066801"/>
            <a:ext cx="101727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C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Именским предикатом се исказује стање или особина субјекта.</a:t>
            </a:r>
          </a:p>
          <a:p>
            <a:pPr>
              <a:spcAft>
                <a:spcPts val="0"/>
              </a:spcAft>
            </a:pPr>
            <a:endParaRPr lang="sr-Cyrl-C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се састоји од два дела. То је </a:t>
            </a:r>
            <a:r>
              <a:rPr lang="sr-Cyrl-C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глаголски и именски  део</a:t>
            </a: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Глаголски део је глагол ЈЕСАМ или БИТИ у личном глаголском облику. Он означава лице које врши глаголску радњу. Именски део предиката може бити било која именска реч (именица, заменица, придев, број) и он означава садржај именског предиката.</a:t>
            </a: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Подвуци именске предикате и покушај да у њима одредиш глаголски и именски део:</a:t>
            </a: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Делфин је сисар.</a:t>
            </a: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Ја сам одлично.</a:t>
            </a: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 ће бити учитељица.</a:t>
            </a:r>
          </a:p>
          <a:p>
            <a:pPr>
              <a:spcAft>
                <a:spcPts val="0"/>
              </a:spcAft>
            </a:pPr>
            <a:r>
              <a:rPr lang="sr-Cyrl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Сара је била прва на кросу.</a:t>
            </a:r>
          </a:p>
          <a:p>
            <a:pPr>
              <a:spcAft>
                <a:spcPts val="0"/>
              </a:spcAft>
            </a:pPr>
            <a:endParaRPr lang="sr-Cyrl-C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C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3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F0644D3-B474-40EB-AEB5-B41861E0D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24760"/>
              </p:ext>
            </p:extLst>
          </p:nvPr>
        </p:nvGraphicFramePr>
        <p:xfrm>
          <a:off x="1625602" y="1266825"/>
          <a:ext cx="9575799" cy="464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933">
                  <a:extLst>
                    <a:ext uri="{9D8B030D-6E8A-4147-A177-3AD203B41FA5}">
                      <a16:colId xmlns:a16="http://schemas.microsoft.com/office/drawing/2014/main" val="2602135968"/>
                    </a:ext>
                  </a:extLst>
                </a:gridCol>
                <a:gridCol w="3191933">
                  <a:extLst>
                    <a:ext uri="{9D8B030D-6E8A-4147-A177-3AD203B41FA5}">
                      <a16:colId xmlns:a16="http://schemas.microsoft.com/office/drawing/2014/main" val="1284296968"/>
                    </a:ext>
                  </a:extLst>
                </a:gridCol>
                <a:gridCol w="3191933">
                  <a:extLst>
                    <a:ext uri="{9D8B030D-6E8A-4147-A177-3AD203B41FA5}">
                      <a16:colId xmlns:a16="http://schemas.microsoft.com/office/drawing/2014/main" val="1870388767"/>
                    </a:ext>
                  </a:extLst>
                </a:gridCol>
              </a:tblGrid>
              <a:tr h="1194742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Именски предикат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/>
                        <a:t>Глаголски део именског предиката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/>
                        <a:t>Именски део именског предиката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80534"/>
                  </a:ext>
                </a:extLst>
              </a:tr>
              <a:tr h="861593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 сисар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сисар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61351"/>
                  </a:ext>
                </a:extLst>
              </a:tr>
              <a:tr h="861593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одлично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одлично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03726"/>
                  </a:ext>
                </a:extLst>
              </a:tr>
              <a:tr h="861593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ће бити учитељица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ће бити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учитељица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72467"/>
                  </a:ext>
                </a:extLst>
              </a:tr>
              <a:tr h="861593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 била прва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 била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прва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14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1040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Organic</vt:lpstr>
      <vt:lpstr>Драги петаци!</vt:lpstr>
      <vt:lpstr>РЕЧЕНИЧНИ ЧЛАНОВИ (СЛУЖБА РЕЧИ У РЕЧЕНИЦИ)</vt:lpstr>
      <vt:lpstr>РЕЧЕНИЧНИ ЧЛАНОВИ</vt:lpstr>
      <vt:lpstr> ПРЕДИКАТ И СУБЈЕКАТ</vt:lpstr>
      <vt:lpstr>ПРЕДИКАТ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СУБЈЕКАТ</vt:lpstr>
      <vt:lpstr>У петом разреду учимо само једну врсту субјекта и то је граматички субјекат.</vt:lpstr>
      <vt:lpstr>PowerPoint Presentation</vt:lpstr>
      <vt:lpstr>Субјекат може бити и неисказан, тј. не мора га бити у речници, али га ми можемо открити уз помоћ предиката.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РЕЧЕНИЧНИ ЧЛАНОВИ (СЛУЖБА РЕЧИ У РЕЧЕНИЦИ)</dc:title>
  <dc:creator>Daniela</dc:creator>
  <cp:lastModifiedBy>Daniela</cp:lastModifiedBy>
  <cp:revision>2</cp:revision>
  <dcterms:created xsi:type="dcterms:W3CDTF">2020-04-19T09:35:05Z</dcterms:created>
  <dcterms:modified xsi:type="dcterms:W3CDTF">2020-04-19T18:42:38Z</dcterms:modified>
</cp:coreProperties>
</file>