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79" r:id="rId3"/>
    <p:sldId id="257" r:id="rId4"/>
    <p:sldId id="258" r:id="rId5"/>
    <p:sldId id="260" r:id="rId6"/>
    <p:sldId id="259" r:id="rId7"/>
    <p:sldId id="262" r:id="rId8"/>
    <p:sldId id="261"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00B9F7-08E2-4DF9-BF3A-D8EA103A6718}" v="199" dt="2020-04-07T07:50:50.9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ran Nikolić" userId="b17adc437b51beba" providerId="LiveId" clId="{0700B9F7-08E2-4DF9-BF3A-D8EA103A6718}"/>
    <pc:docChg chg="undo redo custSel mod addSld delSld modSld">
      <pc:chgData name="Goran Nikolić" userId="b17adc437b51beba" providerId="LiveId" clId="{0700B9F7-08E2-4DF9-BF3A-D8EA103A6718}" dt="2020-04-07T07:50:50.998" v="1205" actId="207"/>
      <pc:docMkLst>
        <pc:docMk/>
      </pc:docMkLst>
      <pc:sldChg chg="modSp">
        <pc:chgData name="Goran Nikolić" userId="b17adc437b51beba" providerId="LiveId" clId="{0700B9F7-08E2-4DF9-BF3A-D8EA103A6718}" dt="2020-04-03T08:00:51.929" v="1025" actId="20577"/>
        <pc:sldMkLst>
          <pc:docMk/>
          <pc:sldMk cId="3744468458" sldId="256"/>
        </pc:sldMkLst>
        <pc:spChg chg="mod">
          <ac:chgData name="Goran Nikolić" userId="b17adc437b51beba" providerId="LiveId" clId="{0700B9F7-08E2-4DF9-BF3A-D8EA103A6718}" dt="2020-04-03T08:00:51.929" v="1025" actId="20577"/>
          <ac:spMkLst>
            <pc:docMk/>
            <pc:sldMk cId="3744468458" sldId="256"/>
            <ac:spMk id="2" creationId="{10395A36-1AC9-49D1-AB32-88CD4A903808}"/>
          </ac:spMkLst>
        </pc:spChg>
      </pc:sldChg>
      <pc:sldChg chg="modSp">
        <pc:chgData name="Goran Nikolić" userId="b17adc437b51beba" providerId="LiveId" clId="{0700B9F7-08E2-4DF9-BF3A-D8EA103A6718}" dt="2020-04-02T12:27:52.069" v="324" actId="113"/>
        <pc:sldMkLst>
          <pc:docMk/>
          <pc:sldMk cId="1664249257" sldId="257"/>
        </pc:sldMkLst>
        <pc:spChg chg="mod">
          <ac:chgData name="Goran Nikolić" userId="b17adc437b51beba" providerId="LiveId" clId="{0700B9F7-08E2-4DF9-BF3A-D8EA103A6718}" dt="2020-04-02T12:27:52.069" v="324" actId="113"/>
          <ac:spMkLst>
            <pc:docMk/>
            <pc:sldMk cId="1664249257" sldId="257"/>
            <ac:spMk id="3" creationId="{ED54F7E0-33CA-4E6C-9F17-09F8D4D007A1}"/>
          </ac:spMkLst>
        </pc:spChg>
      </pc:sldChg>
      <pc:sldChg chg="modSp add">
        <pc:chgData name="Goran Nikolić" userId="b17adc437b51beba" providerId="LiveId" clId="{0700B9F7-08E2-4DF9-BF3A-D8EA103A6718}" dt="2020-04-02T12:28:21.514" v="350" actId="20577"/>
        <pc:sldMkLst>
          <pc:docMk/>
          <pc:sldMk cId="535648917" sldId="258"/>
        </pc:sldMkLst>
        <pc:spChg chg="mod">
          <ac:chgData name="Goran Nikolić" userId="b17adc437b51beba" providerId="LiveId" clId="{0700B9F7-08E2-4DF9-BF3A-D8EA103A6718}" dt="2020-04-02T12:28:21.514" v="350" actId="20577"/>
          <ac:spMkLst>
            <pc:docMk/>
            <pc:sldMk cId="535648917" sldId="258"/>
            <ac:spMk id="2" creationId="{E22DFD8C-FB64-422A-B1EF-552E9B7C6AA8}"/>
          </ac:spMkLst>
        </pc:spChg>
        <pc:spChg chg="mod">
          <ac:chgData name="Goran Nikolić" userId="b17adc437b51beba" providerId="LiveId" clId="{0700B9F7-08E2-4DF9-BF3A-D8EA103A6718}" dt="2020-04-02T12:26:42.766" v="310" actId="27636"/>
          <ac:spMkLst>
            <pc:docMk/>
            <pc:sldMk cId="535648917" sldId="258"/>
            <ac:spMk id="3" creationId="{CF16041B-38F6-4B7C-B725-8C02452FE4A2}"/>
          </ac:spMkLst>
        </pc:spChg>
      </pc:sldChg>
      <pc:sldChg chg="addSp delSp modSp add">
        <pc:chgData name="Goran Nikolić" userId="b17adc437b51beba" providerId="LiveId" clId="{0700B9F7-08E2-4DF9-BF3A-D8EA103A6718}" dt="2020-04-07T07:50:50.998" v="1205" actId="207"/>
        <pc:sldMkLst>
          <pc:docMk/>
          <pc:sldMk cId="2975062792" sldId="259"/>
        </pc:sldMkLst>
        <pc:spChg chg="mod">
          <ac:chgData name="Goran Nikolić" userId="b17adc437b51beba" providerId="LiveId" clId="{0700B9F7-08E2-4DF9-BF3A-D8EA103A6718}" dt="2020-04-02T12:39:46.660" v="430" actId="20577"/>
          <ac:spMkLst>
            <pc:docMk/>
            <pc:sldMk cId="2975062792" sldId="259"/>
            <ac:spMk id="2" creationId="{33813001-28B7-4500-8E0B-FBF84D930EA8}"/>
          </ac:spMkLst>
        </pc:spChg>
        <pc:spChg chg="mod">
          <ac:chgData name="Goran Nikolić" userId="b17adc437b51beba" providerId="LiveId" clId="{0700B9F7-08E2-4DF9-BF3A-D8EA103A6718}" dt="2020-04-07T07:50:50.998" v="1205" actId="207"/>
          <ac:spMkLst>
            <pc:docMk/>
            <pc:sldMk cId="2975062792" sldId="259"/>
            <ac:spMk id="3" creationId="{04B5EEDA-2B72-4538-AD24-FC5CAF7B5027}"/>
          </ac:spMkLst>
        </pc:spChg>
        <pc:spChg chg="add del">
          <ac:chgData name="Goran Nikolić" userId="b17adc437b51beba" providerId="LiveId" clId="{0700B9F7-08E2-4DF9-BF3A-D8EA103A6718}" dt="2020-04-02T12:35:49.440" v="396"/>
          <ac:spMkLst>
            <pc:docMk/>
            <pc:sldMk cId="2975062792" sldId="259"/>
            <ac:spMk id="4" creationId="{F031BF98-47C4-4008-8C4C-2D43DEE84B7B}"/>
          </ac:spMkLst>
        </pc:spChg>
      </pc:sldChg>
      <pc:sldChg chg="modSp add">
        <pc:chgData name="Goran Nikolić" userId="b17adc437b51beba" providerId="LiveId" clId="{0700B9F7-08E2-4DF9-BF3A-D8EA103A6718}" dt="2020-04-02T12:48:46.170" v="638" actId="20577"/>
        <pc:sldMkLst>
          <pc:docMk/>
          <pc:sldMk cId="3422248590" sldId="260"/>
        </pc:sldMkLst>
        <pc:spChg chg="mod">
          <ac:chgData name="Goran Nikolić" userId="b17adc437b51beba" providerId="LiveId" clId="{0700B9F7-08E2-4DF9-BF3A-D8EA103A6718}" dt="2020-04-02T12:30:06.052" v="377" actId="20577"/>
          <ac:spMkLst>
            <pc:docMk/>
            <pc:sldMk cId="3422248590" sldId="260"/>
            <ac:spMk id="2" creationId="{DAA9BED0-FD04-4E23-8B5B-028B860893D8}"/>
          </ac:spMkLst>
        </pc:spChg>
        <pc:spChg chg="mod">
          <ac:chgData name="Goran Nikolić" userId="b17adc437b51beba" providerId="LiveId" clId="{0700B9F7-08E2-4DF9-BF3A-D8EA103A6718}" dt="2020-04-02T12:48:46.170" v="638" actId="20577"/>
          <ac:spMkLst>
            <pc:docMk/>
            <pc:sldMk cId="3422248590" sldId="260"/>
            <ac:spMk id="3" creationId="{A19BFF79-051F-4FA4-BFD7-5344E71D2416}"/>
          </ac:spMkLst>
        </pc:spChg>
      </pc:sldChg>
      <pc:sldChg chg="addSp delSp modSp add mod setBg">
        <pc:chgData name="Goran Nikolić" userId="b17adc437b51beba" providerId="LiveId" clId="{0700B9F7-08E2-4DF9-BF3A-D8EA103A6718}" dt="2020-04-06T15:16:31.796" v="1101" actId="20577"/>
        <pc:sldMkLst>
          <pc:docMk/>
          <pc:sldMk cId="1275688054" sldId="261"/>
        </pc:sldMkLst>
        <pc:spChg chg="mod">
          <ac:chgData name="Goran Nikolić" userId="b17adc437b51beba" providerId="LiveId" clId="{0700B9F7-08E2-4DF9-BF3A-D8EA103A6718}" dt="2020-04-02T12:43:52.818" v="487" actId="27636"/>
          <ac:spMkLst>
            <pc:docMk/>
            <pc:sldMk cId="1275688054" sldId="261"/>
            <ac:spMk id="2" creationId="{5F1507F1-E969-481A-96F8-8E16B094C2A4}"/>
          </ac:spMkLst>
        </pc:spChg>
        <pc:spChg chg="add del mod">
          <ac:chgData name="Goran Nikolić" userId="b17adc437b51beba" providerId="LiveId" clId="{0700B9F7-08E2-4DF9-BF3A-D8EA103A6718}" dt="2020-04-02T12:42:59.368" v="475" actId="26606"/>
          <ac:spMkLst>
            <pc:docMk/>
            <pc:sldMk cId="1275688054" sldId="261"/>
            <ac:spMk id="3" creationId="{737044C7-88D7-437E-9385-4444BB4A0F64}"/>
          </ac:spMkLst>
        </pc:spChg>
        <pc:spChg chg="add del">
          <ac:chgData name="Goran Nikolić" userId="b17adc437b51beba" providerId="LiveId" clId="{0700B9F7-08E2-4DF9-BF3A-D8EA103A6718}" dt="2020-04-02T12:41:27.229" v="449"/>
          <ac:spMkLst>
            <pc:docMk/>
            <pc:sldMk cId="1275688054" sldId="261"/>
            <ac:spMk id="5" creationId="{8AC55759-C45D-41B2-BA7D-3429D8E3025E}"/>
          </ac:spMkLst>
        </pc:spChg>
        <pc:spChg chg="add del">
          <ac:chgData name="Goran Nikolić" userId="b17adc437b51beba" providerId="LiveId" clId="{0700B9F7-08E2-4DF9-BF3A-D8EA103A6718}" dt="2020-04-02T12:41:34.995" v="451"/>
          <ac:spMkLst>
            <pc:docMk/>
            <pc:sldMk cId="1275688054" sldId="261"/>
            <ac:spMk id="7" creationId="{C2FAE675-03D8-471D-9D41-C962B4F65876}"/>
          </ac:spMkLst>
        </pc:spChg>
        <pc:spChg chg="add del">
          <ac:chgData name="Goran Nikolić" userId="b17adc437b51beba" providerId="LiveId" clId="{0700B9F7-08E2-4DF9-BF3A-D8EA103A6718}" dt="2020-04-02T12:42:32.816" v="464" actId="26606"/>
          <ac:spMkLst>
            <pc:docMk/>
            <pc:sldMk cId="1275688054" sldId="261"/>
            <ac:spMk id="8" creationId="{A009E310-C7C2-4F23-B466-4417C8ED3B99}"/>
          </ac:spMkLst>
        </pc:spChg>
        <pc:spChg chg="add del">
          <ac:chgData name="Goran Nikolić" userId="b17adc437b51beba" providerId="LiveId" clId="{0700B9F7-08E2-4DF9-BF3A-D8EA103A6718}" dt="2020-04-02T12:42:32.816" v="464" actId="26606"/>
          <ac:spMkLst>
            <pc:docMk/>
            <pc:sldMk cId="1275688054" sldId="261"/>
            <ac:spMk id="10" creationId="{700D9C7C-2C5D-4FFF-83DE-742A88A9641C}"/>
          </ac:spMkLst>
        </pc:spChg>
        <pc:spChg chg="add del">
          <ac:chgData name="Goran Nikolić" userId="b17adc437b51beba" providerId="LiveId" clId="{0700B9F7-08E2-4DF9-BF3A-D8EA103A6718}" dt="2020-04-02T12:42:32.816" v="464" actId="26606"/>
          <ac:spMkLst>
            <pc:docMk/>
            <pc:sldMk cId="1275688054" sldId="261"/>
            <ac:spMk id="12" creationId="{A4C31FF5-F97E-4082-BFC5-A880DB9F3F00}"/>
          </ac:spMkLst>
        </pc:spChg>
        <pc:spChg chg="add del">
          <ac:chgData name="Goran Nikolić" userId="b17adc437b51beba" providerId="LiveId" clId="{0700B9F7-08E2-4DF9-BF3A-D8EA103A6718}" dt="2020-04-02T12:42:32.816" v="464" actId="26606"/>
          <ac:spMkLst>
            <pc:docMk/>
            <pc:sldMk cId="1275688054" sldId="261"/>
            <ac:spMk id="14" creationId="{6015B4CE-42DE-4E9B-B800-B5B8142E6FCB}"/>
          </ac:spMkLst>
        </pc:spChg>
        <pc:spChg chg="add del">
          <ac:chgData name="Goran Nikolić" userId="b17adc437b51beba" providerId="LiveId" clId="{0700B9F7-08E2-4DF9-BF3A-D8EA103A6718}" dt="2020-04-02T12:42:34.558" v="466" actId="26606"/>
          <ac:spMkLst>
            <pc:docMk/>
            <pc:sldMk cId="1275688054" sldId="261"/>
            <ac:spMk id="17" creationId="{3E25BDA2-3F4D-4B38-90E7-989465ECDDCF}"/>
          </ac:spMkLst>
        </pc:spChg>
        <pc:spChg chg="add del">
          <ac:chgData name="Goran Nikolić" userId="b17adc437b51beba" providerId="LiveId" clId="{0700B9F7-08E2-4DF9-BF3A-D8EA103A6718}" dt="2020-04-02T12:42:34.558" v="466" actId="26606"/>
          <ac:spMkLst>
            <pc:docMk/>
            <pc:sldMk cId="1275688054" sldId="261"/>
            <ac:spMk id="18" creationId="{F65EEA05-AD42-442F-B6C6-CB9FC289426E}"/>
          </ac:spMkLst>
        </pc:spChg>
        <pc:spChg chg="add del">
          <ac:chgData name="Goran Nikolić" userId="b17adc437b51beba" providerId="LiveId" clId="{0700B9F7-08E2-4DF9-BF3A-D8EA103A6718}" dt="2020-04-02T12:42:34.558" v="466" actId="26606"/>
          <ac:spMkLst>
            <pc:docMk/>
            <pc:sldMk cId="1275688054" sldId="261"/>
            <ac:spMk id="19" creationId="{BC96869A-A70D-42F7-876F-605CB1718F20}"/>
          </ac:spMkLst>
        </pc:spChg>
        <pc:spChg chg="add del">
          <ac:chgData name="Goran Nikolić" userId="b17adc437b51beba" providerId="LiveId" clId="{0700B9F7-08E2-4DF9-BF3A-D8EA103A6718}" dt="2020-04-02T12:42:34.558" v="466" actId="26606"/>
          <ac:spMkLst>
            <pc:docMk/>
            <pc:sldMk cId="1275688054" sldId="261"/>
            <ac:spMk id="20" creationId="{6CD407CC-EF5C-486F-9A14-7F681F986D17}"/>
          </ac:spMkLst>
        </pc:spChg>
        <pc:spChg chg="add del">
          <ac:chgData name="Goran Nikolić" userId="b17adc437b51beba" providerId="LiveId" clId="{0700B9F7-08E2-4DF9-BF3A-D8EA103A6718}" dt="2020-04-02T12:42:38.238" v="468" actId="26606"/>
          <ac:spMkLst>
            <pc:docMk/>
            <pc:sldMk cId="1275688054" sldId="261"/>
            <ac:spMk id="22" creationId="{70120F84-A866-4D9F-8B1C-9120A013D654}"/>
          </ac:spMkLst>
        </pc:spChg>
        <pc:spChg chg="add del">
          <ac:chgData name="Goran Nikolić" userId="b17adc437b51beba" providerId="LiveId" clId="{0700B9F7-08E2-4DF9-BF3A-D8EA103A6718}" dt="2020-04-02T12:42:38.238" v="468" actId="26606"/>
          <ac:spMkLst>
            <pc:docMk/>
            <pc:sldMk cId="1275688054" sldId="261"/>
            <ac:spMk id="23" creationId="{252FEFEF-6AC0-46B6-AC09-11FC56196FA4}"/>
          </ac:spMkLst>
        </pc:spChg>
        <pc:spChg chg="add del">
          <ac:chgData name="Goran Nikolić" userId="b17adc437b51beba" providerId="LiveId" clId="{0700B9F7-08E2-4DF9-BF3A-D8EA103A6718}" dt="2020-04-02T12:42:40.300" v="470" actId="26606"/>
          <ac:spMkLst>
            <pc:docMk/>
            <pc:sldMk cId="1275688054" sldId="261"/>
            <ac:spMk id="25" creationId="{3E25BDA2-3F4D-4B38-90E7-989465ECDDCF}"/>
          </ac:spMkLst>
        </pc:spChg>
        <pc:spChg chg="add del">
          <ac:chgData name="Goran Nikolić" userId="b17adc437b51beba" providerId="LiveId" clId="{0700B9F7-08E2-4DF9-BF3A-D8EA103A6718}" dt="2020-04-02T12:42:40.300" v="470" actId="26606"/>
          <ac:spMkLst>
            <pc:docMk/>
            <pc:sldMk cId="1275688054" sldId="261"/>
            <ac:spMk id="26" creationId="{F65EEA05-AD42-442F-B6C6-CB9FC289426E}"/>
          </ac:spMkLst>
        </pc:spChg>
        <pc:spChg chg="add del">
          <ac:chgData name="Goran Nikolić" userId="b17adc437b51beba" providerId="LiveId" clId="{0700B9F7-08E2-4DF9-BF3A-D8EA103A6718}" dt="2020-04-02T12:42:40.300" v="470" actId="26606"/>
          <ac:spMkLst>
            <pc:docMk/>
            <pc:sldMk cId="1275688054" sldId="261"/>
            <ac:spMk id="27" creationId="{BC96869A-A70D-42F7-876F-605CB1718F20}"/>
          </ac:spMkLst>
        </pc:spChg>
        <pc:spChg chg="add del">
          <ac:chgData name="Goran Nikolić" userId="b17adc437b51beba" providerId="LiveId" clId="{0700B9F7-08E2-4DF9-BF3A-D8EA103A6718}" dt="2020-04-02T12:42:40.300" v="470" actId="26606"/>
          <ac:spMkLst>
            <pc:docMk/>
            <pc:sldMk cId="1275688054" sldId="261"/>
            <ac:spMk id="28" creationId="{6CD407CC-EF5C-486F-9A14-7F681F986D17}"/>
          </ac:spMkLst>
        </pc:spChg>
        <pc:graphicFrameChg chg="add del mod">
          <ac:chgData name="Goran Nikolić" userId="b17adc437b51beba" providerId="LiveId" clId="{0700B9F7-08E2-4DF9-BF3A-D8EA103A6718}" dt="2020-04-02T12:41:27.229" v="449"/>
          <ac:graphicFrameMkLst>
            <pc:docMk/>
            <pc:sldMk cId="1275688054" sldId="261"/>
            <ac:graphicFrameMk id="4" creationId="{5426FECC-1723-4DF8-B21E-A7790AE672F0}"/>
          </ac:graphicFrameMkLst>
        </pc:graphicFrameChg>
        <pc:graphicFrameChg chg="add del mod">
          <ac:chgData name="Goran Nikolić" userId="b17adc437b51beba" providerId="LiveId" clId="{0700B9F7-08E2-4DF9-BF3A-D8EA103A6718}" dt="2020-04-02T12:41:34.995" v="451"/>
          <ac:graphicFrameMkLst>
            <pc:docMk/>
            <pc:sldMk cId="1275688054" sldId="261"/>
            <ac:graphicFrameMk id="6" creationId="{80140BA1-29AE-4D46-BEC1-C633D2487A44}"/>
          </ac:graphicFrameMkLst>
        </pc:graphicFrameChg>
        <pc:graphicFrameChg chg="add del">
          <ac:chgData name="Goran Nikolić" userId="b17adc437b51beba" providerId="LiveId" clId="{0700B9F7-08E2-4DF9-BF3A-D8EA103A6718}" dt="2020-04-02T12:42:51.112" v="474" actId="26606"/>
          <ac:graphicFrameMkLst>
            <pc:docMk/>
            <pc:sldMk cId="1275688054" sldId="261"/>
            <ac:graphicFrameMk id="9" creationId="{0E322120-96FF-4CAF-AE5D-A97251755CE2}"/>
          </ac:graphicFrameMkLst>
        </pc:graphicFrameChg>
        <pc:graphicFrameChg chg="add mod">
          <ac:chgData name="Goran Nikolić" userId="b17adc437b51beba" providerId="LiveId" clId="{0700B9F7-08E2-4DF9-BF3A-D8EA103A6718}" dt="2020-04-06T15:16:31.796" v="1101" actId="20577"/>
          <ac:graphicFrameMkLst>
            <pc:docMk/>
            <pc:sldMk cId="1275688054" sldId="261"/>
            <ac:graphicFrameMk id="11" creationId="{0E322120-96FF-4CAF-AE5D-A97251755CE2}"/>
          </ac:graphicFrameMkLst>
        </pc:graphicFrameChg>
        <pc:cxnChg chg="add del">
          <ac:chgData name="Goran Nikolić" userId="b17adc437b51beba" providerId="LiveId" clId="{0700B9F7-08E2-4DF9-BF3A-D8EA103A6718}" dt="2020-04-02T12:42:34.558" v="466" actId="26606"/>
          <ac:cxnSpMkLst>
            <pc:docMk/>
            <pc:sldMk cId="1275688054" sldId="261"/>
            <ac:cxnSpMk id="16" creationId="{0DD76B5F-5BAA-48C6-9065-9AEF15D30B4E}"/>
          </ac:cxnSpMkLst>
        </pc:cxnChg>
        <pc:cxnChg chg="add del">
          <ac:chgData name="Goran Nikolić" userId="b17adc437b51beba" providerId="LiveId" clId="{0700B9F7-08E2-4DF9-BF3A-D8EA103A6718}" dt="2020-04-02T12:42:40.300" v="470" actId="26606"/>
          <ac:cxnSpMkLst>
            <pc:docMk/>
            <pc:sldMk cId="1275688054" sldId="261"/>
            <ac:cxnSpMk id="29" creationId="{0DD76B5F-5BAA-48C6-9065-9AEF15D30B4E}"/>
          </ac:cxnSpMkLst>
        </pc:cxnChg>
      </pc:sldChg>
      <pc:sldChg chg="modSp add">
        <pc:chgData name="Goran Nikolić" userId="b17adc437b51beba" providerId="LiveId" clId="{0700B9F7-08E2-4DF9-BF3A-D8EA103A6718}" dt="2020-04-02T12:47:45.865" v="636" actId="20577"/>
        <pc:sldMkLst>
          <pc:docMk/>
          <pc:sldMk cId="2402927247" sldId="262"/>
        </pc:sldMkLst>
        <pc:spChg chg="mod">
          <ac:chgData name="Goran Nikolić" userId="b17adc437b51beba" providerId="LiveId" clId="{0700B9F7-08E2-4DF9-BF3A-D8EA103A6718}" dt="2020-04-02T12:43:33.169" v="481"/>
          <ac:spMkLst>
            <pc:docMk/>
            <pc:sldMk cId="2402927247" sldId="262"/>
            <ac:spMk id="2" creationId="{837560FB-3C4F-4578-9BA8-5FD399A21568}"/>
          </ac:spMkLst>
        </pc:spChg>
        <pc:spChg chg="mod">
          <ac:chgData name="Goran Nikolić" userId="b17adc437b51beba" providerId="LiveId" clId="{0700B9F7-08E2-4DF9-BF3A-D8EA103A6718}" dt="2020-04-02T12:47:45.865" v="636" actId="20577"/>
          <ac:spMkLst>
            <pc:docMk/>
            <pc:sldMk cId="2402927247" sldId="262"/>
            <ac:spMk id="3" creationId="{3C427696-224F-419A-945B-116A6431542D}"/>
          </ac:spMkLst>
        </pc:spChg>
      </pc:sldChg>
      <pc:sldChg chg="modSp add">
        <pc:chgData name="Goran Nikolić" userId="b17adc437b51beba" providerId="LiveId" clId="{0700B9F7-08E2-4DF9-BF3A-D8EA103A6718}" dt="2020-04-02T12:46:16.472" v="506" actId="207"/>
        <pc:sldMkLst>
          <pc:docMk/>
          <pc:sldMk cId="2988764884" sldId="263"/>
        </pc:sldMkLst>
        <pc:spChg chg="mod">
          <ac:chgData name="Goran Nikolić" userId="b17adc437b51beba" providerId="LiveId" clId="{0700B9F7-08E2-4DF9-BF3A-D8EA103A6718}" dt="2020-04-02T12:45:27.192" v="501" actId="20577"/>
          <ac:spMkLst>
            <pc:docMk/>
            <pc:sldMk cId="2988764884" sldId="263"/>
            <ac:spMk id="2" creationId="{AAE9C9BE-D2D9-447E-9E9A-B89FC4B38472}"/>
          </ac:spMkLst>
        </pc:spChg>
        <pc:spChg chg="mod">
          <ac:chgData name="Goran Nikolić" userId="b17adc437b51beba" providerId="LiveId" clId="{0700B9F7-08E2-4DF9-BF3A-D8EA103A6718}" dt="2020-04-02T12:46:16.472" v="506" actId="207"/>
          <ac:spMkLst>
            <pc:docMk/>
            <pc:sldMk cId="2988764884" sldId="263"/>
            <ac:spMk id="3" creationId="{4FB4F362-2E44-488A-AE36-F4DF87125322}"/>
          </ac:spMkLst>
        </pc:spChg>
      </pc:sldChg>
      <pc:sldChg chg="modSp add">
        <pc:chgData name="Goran Nikolić" userId="b17adc437b51beba" providerId="LiveId" clId="{0700B9F7-08E2-4DF9-BF3A-D8EA103A6718}" dt="2020-04-02T12:51:31.600" v="668"/>
        <pc:sldMkLst>
          <pc:docMk/>
          <pc:sldMk cId="1686988616" sldId="264"/>
        </pc:sldMkLst>
        <pc:spChg chg="mod">
          <ac:chgData name="Goran Nikolić" userId="b17adc437b51beba" providerId="LiveId" clId="{0700B9F7-08E2-4DF9-BF3A-D8EA103A6718}" dt="2020-04-02T12:49:23.980" v="659" actId="20577"/>
          <ac:spMkLst>
            <pc:docMk/>
            <pc:sldMk cId="1686988616" sldId="264"/>
            <ac:spMk id="2" creationId="{4A99277A-B22D-414C-8967-D5AC7492FFEF}"/>
          </ac:spMkLst>
        </pc:spChg>
        <pc:spChg chg="mod">
          <ac:chgData name="Goran Nikolić" userId="b17adc437b51beba" providerId="LiveId" clId="{0700B9F7-08E2-4DF9-BF3A-D8EA103A6718}" dt="2020-04-02T12:51:31.600" v="668"/>
          <ac:spMkLst>
            <pc:docMk/>
            <pc:sldMk cId="1686988616" sldId="264"/>
            <ac:spMk id="3" creationId="{215B176A-4E85-4E8D-B625-09F14036E62C}"/>
          </ac:spMkLst>
        </pc:spChg>
      </pc:sldChg>
      <pc:sldChg chg="addSp delSp modSp add mod setBg">
        <pc:chgData name="Goran Nikolić" userId="b17adc437b51beba" providerId="LiveId" clId="{0700B9F7-08E2-4DF9-BF3A-D8EA103A6718}" dt="2020-04-06T15:16:56.973" v="1104" actId="478"/>
        <pc:sldMkLst>
          <pc:docMk/>
          <pc:sldMk cId="2288580566" sldId="265"/>
        </pc:sldMkLst>
        <pc:spChg chg="mod">
          <ac:chgData name="Goran Nikolić" userId="b17adc437b51beba" providerId="LiveId" clId="{0700B9F7-08E2-4DF9-BF3A-D8EA103A6718}" dt="2020-04-02T12:52:27.983" v="673" actId="26606"/>
          <ac:spMkLst>
            <pc:docMk/>
            <pc:sldMk cId="2288580566" sldId="265"/>
            <ac:spMk id="2" creationId="{400A8B22-9A00-4F90-8650-69648654B746}"/>
          </ac:spMkLst>
        </pc:spChg>
        <pc:spChg chg="add del mod">
          <ac:chgData name="Goran Nikolić" userId="b17adc437b51beba" providerId="LiveId" clId="{0700B9F7-08E2-4DF9-BF3A-D8EA103A6718}" dt="2020-04-02T12:52:27.983" v="673" actId="26606"/>
          <ac:spMkLst>
            <pc:docMk/>
            <pc:sldMk cId="2288580566" sldId="265"/>
            <ac:spMk id="3" creationId="{F834448D-C4AB-4A7B-9143-6D07515A29DA}"/>
          </ac:spMkLst>
        </pc:spChg>
        <pc:spChg chg="add del">
          <ac:chgData name="Goran Nikolić" userId="b17adc437b51beba" providerId="LiveId" clId="{0700B9F7-08E2-4DF9-BF3A-D8EA103A6718}" dt="2020-04-02T12:52:24.343" v="670" actId="26606"/>
          <ac:spMkLst>
            <pc:docMk/>
            <pc:sldMk cId="2288580566" sldId="265"/>
            <ac:spMk id="10" creationId="{A2AD6B69-E0A0-476D-9EE1-6B69F04C59F8}"/>
          </ac:spMkLst>
        </pc:spChg>
        <pc:spChg chg="add del">
          <ac:chgData name="Goran Nikolić" userId="b17adc437b51beba" providerId="LiveId" clId="{0700B9F7-08E2-4DF9-BF3A-D8EA103A6718}" dt="2020-04-02T12:52:24.343" v="670" actId="26606"/>
          <ac:spMkLst>
            <pc:docMk/>
            <pc:sldMk cId="2288580566" sldId="265"/>
            <ac:spMk id="12" creationId="{16BE10A1-AD5F-4AB3-8A94-41D62B494ADB}"/>
          </ac:spMkLst>
        </pc:spChg>
        <pc:spChg chg="add del">
          <ac:chgData name="Goran Nikolić" userId="b17adc437b51beba" providerId="LiveId" clId="{0700B9F7-08E2-4DF9-BF3A-D8EA103A6718}" dt="2020-04-02T12:52:24.343" v="670" actId="26606"/>
          <ac:spMkLst>
            <pc:docMk/>
            <pc:sldMk cId="2288580566" sldId="265"/>
            <ac:spMk id="14" creationId="{5684BFFE-6A90-4311-ACD5-B34177D46462}"/>
          </ac:spMkLst>
        </pc:spChg>
        <pc:spChg chg="add del">
          <ac:chgData name="Goran Nikolić" userId="b17adc437b51beba" providerId="LiveId" clId="{0700B9F7-08E2-4DF9-BF3A-D8EA103A6718}" dt="2020-04-02T12:52:27.943" v="672" actId="26606"/>
          <ac:spMkLst>
            <pc:docMk/>
            <pc:sldMk cId="2288580566" sldId="265"/>
            <ac:spMk id="16" creationId="{4BC6FC45-D4D9-4025-91DA-272D318D372B}"/>
          </ac:spMkLst>
        </pc:spChg>
        <pc:spChg chg="add del">
          <ac:chgData name="Goran Nikolić" userId="b17adc437b51beba" providerId="LiveId" clId="{0700B9F7-08E2-4DF9-BF3A-D8EA103A6718}" dt="2020-04-02T12:52:27.943" v="672" actId="26606"/>
          <ac:spMkLst>
            <pc:docMk/>
            <pc:sldMk cId="2288580566" sldId="265"/>
            <ac:spMk id="17" creationId="{F834448D-C4AB-4A7B-9143-6D07515A29DA}"/>
          </ac:spMkLst>
        </pc:spChg>
        <pc:spChg chg="add del">
          <ac:chgData name="Goran Nikolić" userId="b17adc437b51beba" providerId="LiveId" clId="{0700B9F7-08E2-4DF9-BF3A-D8EA103A6718}" dt="2020-04-02T12:52:27.943" v="672" actId="26606"/>
          <ac:spMkLst>
            <pc:docMk/>
            <pc:sldMk cId="2288580566" sldId="265"/>
            <ac:spMk id="18" creationId="{EA284212-C175-4C82-B112-A5208F70CB53}"/>
          </ac:spMkLst>
        </pc:spChg>
        <pc:spChg chg="add del">
          <ac:chgData name="Goran Nikolić" userId="b17adc437b51beba" providerId="LiveId" clId="{0700B9F7-08E2-4DF9-BF3A-D8EA103A6718}" dt="2020-04-02T12:52:27.943" v="672" actId="26606"/>
          <ac:spMkLst>
            <pc:docMk/>
            <pc:sldMk cId="2288580566" sldId="265"/>
            <ac:spMk id="19" creationId="{619EC706-8928-4DFD-8084-35D599EB434F}"/>
          </ac:spMkLst>
        </pc:spChg>
        <pc:spChg chg="add">
          <ac:chgData name="Goran Nikolić" userId="b17adc437b51beba" providerId="LiveId" clId="{0700B9F7-08E2-4DF9-BF3A-D8EA103A6718}" dt="2020-04-02T12:52:27.983" v="673" actId="26606"/>
          <ac:spMkLst>
            <pc:docMk/>
            <pc:sldMk cId="2288580566" sldId="265"/>
            <ac:spMk id="21" creationId="{A2AD6B69-E0A0-476D-9EE1-6B69F04C59F8}"/>
          </ac:spMkLst>
        </pc:spChg>
        <pc:spChg chg="add">
          <ac:chgData name="Goran Nikolić" userId="b17adc437b51beba" providerId="LiveId" clId="{0700B9F7-08E2-4DF9-BF3A-D8EA103A6718}" dt="2020-04-02T12:52:27.983" v="673" actId="26606"/>
          <ac:spMkLst>
            <pc:docMk/>
            <pc:sldMk cId="2288580566" sldId="265"/>
            <ac:spMk id="22" creationId="{16BE10A1-AD5F-4AB3-8A94-41D62B494ADB}"/>
          </ac:spMkLst>
        </pc:spChg>
        <pc:spChg chg="add">
          <ac:chgData name="Goran Nikolić" userId="b17adc437b51beba" providerId="LiveId" clId="{0700B9F7-08E2-4DF9-BF3A-D8EA103A6718}" dt="2020-04-02T12:52:27.983" v="673" actId="26606"/>
          <ac:spMkLst>
            <pc:docMk/>
            <pc:sldMk cId="2288580566" sldId="265"/>
            <ac:spMk id="23" creationId="{5684BFFE-6A90-4311-ACD5-B34177D46462}"/>
          </ac:spMkLst>
        </pc:spChg>
        <pc:graphicFrameChg chg="add del">
          <ac:chgData name="Goran Nikolić" userId="b17adc437b51beba" providerId="LiveId" clId="{0700B9F7-08E2-4DF9-BF3A-D8EA103A6718}" dt="2020-04-02T12:52:24.343" v="670" actId="26606"/>
          <ac:graphicFrameMkLst>
            <pc:docMk/>
            <pc:sldMk cId="2288580566" sldId="265"/>
            <ac:graphicFrameMk id="5" creationId="{E8C1B1F0-1B9D-4B91-8267-CFF00B997A59}"/>
          </ac:graphicFrameMkLst>
        </pc:graphicFrameChg>
        <pc:graphicFrameChg chg="add mod">
          <ac:chgData name="Goran Nikolić" userId="b17adc437b51beba" providerId="LiveId" clId="{0700B9F7-08E2-4DF9-BF3A-D8EA103A6718}" dt="2020-04-06T15:16:56.973" v="1104" actId="478"/>
          <ac:graphicFrameMkLst>
            <pc:docMk/>
            <pc:sldMk cId="2288580566" sldId="265"/>
            <ac:graphicFrameMk id="24" creationId="{E8C1B1F0-1B9D-4B91-8267-CFF00B997A59}"/>
          </ac:graphicFrameMkLst>
        </pc:graphicFrameChg>
        <pc:picChg chg="add del">
          <ac:chgData name="Goran Nikolić" userId="b17adc437b51beba" providerId="LiveId" clId="{0700B9F7-08E2-4DF9-BF3A-D8EA103A6718}" dt="2020-04-02T12:52:27.943" v="672" actId="26606"/>
          <ac:picMkLst>
            <pc:docMk/>
            <pc:sldMk cId="2288580566" sldId="265"/>
            <ac:picMk id="7" creationId="{4A3E58B9-8AF6-4B38-A0A3-C72D3F20A645}"/>
          </ac:picMkLst>
        </pc:picChg>
      </pc:sldChg>
      <pc:sldChg chg="addSp modSp add mod setBg">
        <pc:chgData name="Goran Nikolić" userId="b17adc437b51beba" providerId="LiveId" clId="{0700B9F7-08E2-4DF9-BF3A-D8EA103A6718}" dt="2020-04-02T12:53:17.183" v="688" actId="1076"/>
        <pc:sldMkLst>
          <pc:docMk/>
          <pc:sldMk cId="1064595000" sldId="266"/>
        </pc:sldMkLst>
        <pc:spChg chg="mod">
          <ac:chgData name="Goran Nikolić" userId="b17adc437b51beba" providerId="LiveId" clId="{0700B9F7-08E2-4DF9-BF3A-D8EA103A6718}" dt="2020-04-02T12:53:03.178" v="684" actId="26606"/>
          <ac:spMkLst>
            <pc:docMk/>
            <pc:sldMk cId="1064595000" sldId="266"/>
            <ac:spMk id="2" creationId="{C1B0CC62-14B2-4D63-B1C3-42AB5AD1CD51}"/>
          </ac:spMkLst>
        </pc:spChg>
        <pc:spChg chg="mod">
          <ac:chgData name="Goran Nikolić" userId="b17adc437b51beba" providerId="LiveId" clId="{0700B9F7-08E2-4DF9-BF3A-D8EA103A6718}" dt="2020-04-02T12:53:17.183" v="688" actId="1076"/>
          <ac:spMkLst>
            <pc:docMk/>
            <pc:sldMk cId="1064595000" sldId="266"/>
            <ac:spMk id="3" creationId="{5CA187CC-6820-4C8A-A4D9-C046D14B1865}"/>
          </ac:spMkLst>
        </pc:spChg>
        <pc:spChg chg="add">
          <ac:chgData name="Goran Nikolić" userId="b17adc437b51beba" providerId="LiveId" clId="{0700B9F7-08E2-4DF9-BF3A-D8EA103A6718}" dt="2020-04-02T12:53:03.178" v="684" actId="26606"/>
          <ac:spMkLst>
            <pc:docMk/>
            <pc:sldMk cId="1064595000" sldId="266"/>
            <ac:spMk id="8" creationId="{A009E310-C7C2-4F23-B466-4417C8ED3B99}"/>
          </ac:spMkLst>
        </pc:spChg>
        <pc:spChg chg="add">
          <ac:chgData name="Goran Nikolić" userId="b17adc437b51beba" providerId="LiveId" clId="{0700B9F7-08E2-4DF9-BF3A-D8EA103A6718}" dt="2020-04-02T12:53:03.178" v="684" actId="26606"/>
          <ac:spMkLst>
            <pc:docMk/>
            <pc:sldMk cId="1064595000" sldId="266"/>
            <ac:spMk id="10" creationId="{700D9C7C-2C5D-4FFF-83DE-742A88A9641C}"/>
          </ac:spMkLst>
        </pc:spChg>
        <pc:spChg chg="add">
          <ac:chgData name="Goran Nikolić" userId="b17adc437b51beba" providerId="LiveId" clId="{0700B9F7-08E2-4DF9-BF3A-D8EA103A6718}" dt="2020-04-02T12:53:03.178" v="684" actId="26606"/>
          <ac:spMkLst>
            <pc:docMk/>
            <pc:sldMk cId="1064595000" sldId="266"/>
            <ac:spMk id="12" creationId="{A4C31FF5-F97E-4082-BFC5-A880DB9F3F00}"/>
          </ac:spMkLst>
        </pc:spChg>
        <pc:spChg chg="add">
          <ac:chgData name="Goran Nikolić" userId="b17adc437b51beba" providerId="LiveId" clId="{0700B9F7-08E2-4DF9-BF3A-D8EA103A6718}" dt="2020-04-02T12:53:03.178" v="684" actId="26606"/>
          <ac:spMkLst>
            <pc:docMk/>
            <pc:sldMk cId="1064595000" sldId="266"/>
            <ac:spMk id="14" creationId="{6015B4CE-42DE-4E9B-B800-B5B8142E6FCB}"/>
          </ac:spMkLst>
        </pc:spChg>
      </pc:sldChg>
      <pc:sldChg chg="modSp add">
        <pc:chgData name="Goran Nikolić" userId="b17adc437b51beba" providerId="LiveId" clId="{0700B9F7-08E2-4DF9-BF3A-D8EA103A6718}" dt="2020-04-02T12:55:13.660" v="752" actId="27636"/>
        <pc:sldMkLst>
          <pc:docMk/>
          <pc:sldMk cId="1866474886" sldId="267"/>
        </pc:sldMkLst>
        <pc:spChg chg="mod">
          <ac:chgData name="Goran Nikolić" userId="b17adc437b51beba" providerId="LiveId" clId="{0700B9F7-08E2-4DF9-BF3A-D8EA103A6718}" dt="2020-04-02T12:53:58.148" v="742" actId="14100"/>
          <ac:spMkLst>
            <pc:docMk/>
            <pc:sldMk cId="1866474886" sldId="267"/>
            <ac:spMk id="2" creationId="{A2D6D5BA-958B-403B-BBA6-DB75A6725F00}"/>
          </ac:spMkLst>
        </pc:spChg>
        <pc:spChg chg="mod">
          <ac:chgData name="Goran Nikolić" userId="b17adc437b51beba" providerId="LiveId" clId="{0700B9F7-08E2-4DF9-BF3A-D8EA103A6718}" dt="2020-04-02T12:55:13.660" v="752" actId="27636"/>
          <ac:spMkLst>
            <pc:docMk/>
            <pc:sldMk cId="1866474886" sldId="267"/>
            <ac:spMk id="3" creationId="{E0295287-2BFA-4408-A611-8EC11464C3C7}"/>
          </ac:spMkLst>
        </pc:spChg>
      </pc:sldChg>
      <pc:sldChg chg="addSp delSp modSp add mod setBg">
        <pc:chgData name="Goran Nikolić" userId="b17adc437b51beba" providerId="LiveId" clId="{0700B9F7-08E2-4DF9-BF3A-D8EA103A6718}" dt="2020-04-02T12:56:07.345" v="766" actId="26606"/>
        <pc:sldMkLst>
          <pc:docMk/>
          <pc:sldMk cId="4030768594" sldId="268"/>
        </pc:sldMkLst>
        <pc:spChg chg="mod">
          <ac:chgData name="Goran Nikolić" userId="b17adc437b51beba" providerId="LiveId" clId="{0700B9F7-08E2-4DF9-BF3A-D8EA103A6718}" dt="2020-04-02T12:56:07.345" v="766" actId="26606"/>
          <ac:spMkLst>
            <pc:docMk/>
            <pc:sldMk cId="4030768594" sldId="268"/>
            <ac:spMk id="2" creationId="{BC2A28E4-FC14-4913-A12A-BB0820117FD7}"/>
          </ac:spMkLst>
        </pc:spChg>
        <pc:spChg chg="add del mod">
          <ac:chgData name="Goran Nikolić" userId="b17adc437b51beba" providerId="LiveId" clId="{0700B9F7-08E2-4DF9-BF3A-D8EA103A6718}" dt="2020-04-02T12:56:07.345" v="766" actId="26606"/>
          <ac:spMkLst>
            <pc:docMk/>
            <pc:sldMk cId="4030768594" sldId="268"/>
            <ac:spMk id="3" creationId="{E54394AD-F0D5-442F-8911-341390E4C695}"/>
          </ac:spMkLst>
        </pc:spChg>
        <pc:spChg chg="add del">
          <ac:chgData name="Goran Nikolić" userId="b17adc437b51beba" providerId="LiveId" clId="{0700B9F7-08E2-4DF9-BF3A-D8EA103A6718}" dt="2020-04-02T12:56:04.195" v="761" actId="26606"/>
          <ac:spMkLst>
            <pc:docMk/>
            <pc:sldMk cId="4030768594" sldId="268"/>
            <ac:spMk id="10" creationId="{A2AD6B69-E0A0-476D-9EE1-6B69F04C59F8}"/>
          </ac:spMkLst>
        </pc:spChg>
        <pc:spChg chg="add del">
          <ac:chgData name="Goran Nikolić" userId="b17adc437b51beba" providerId="LiveId" clId="{0700B9F7-08E2-4DF9-BF3A-D8EA103A6718}" dt="2020-04-02T12:56:04.195" v="761" actId="26606"/>
          <ac:spMkLst>
            <pc:docMk/>
            <pc:sldMk cId="4030768594" sldId="268"/>
            <ac:spMk id="12" creationId="{16BE10A1-AD5F-4AB3-8A94-41D62B494ADB}"/>
          </ac:spMkLst>
        </pc:spChg>
        <pc:spChg chg="add del">
          <ac:chgData name="Goran Nikolić" userId="b17adc437b51beba" providerId="LiveId" clId="{0700B9F7-08E2-4DF9-BF3A-D8EA103A6718}" dt="2020-04-02T12:56:04.195" v="761" actId="26606"/>
          <ac:spMkLst>
            <pc:docMk/>
            <pc:sldMk cId="4030768594" sldId="268"/>
            <ac:spMk id="14" creationId="{5684BFFE-6A90-4311-ACD5-B34177D46462}"/>
          </ac:spMkLst>
        </pc:spChg>
        <pc:spChg chg="add del">
          <ac:chgData name="Goran Nikolić" userId="b17adc437b51beba" providerId="LiveId" clId="{0700B9F7-08E2-4DF9-BF3A-D8EA103A6718}" dt="2020-04-02T12:56:07.305" v="765" actId="26606"/>
          <ac:spMkLst>
            <pc:docMk/>
            <pc:sldMk cId="4030768594" sldId="268"/>
            <ac:spMk id="18" creationId="{A2AD6B69-E0A0-476D-9EE1-6B69F04C59F8}"/>
          </ac:spMkLst>
        </pc:spChg>
        <pc:spChg chg="add del">
          <ac:chgData name="Goran Nikolić" userId="b17adc437b51beba" providerId="LiveId" clId="{0700B9F7-08E2-4DF9-BF3A-D8EA103A6718}" dt="2020-04-02T12:56:07.305" v="765" actId="26606"/>
          <ac:spMkLst>
            <pc:docMk/>
            <pc:sldMk cId="4030768594" sldId="268"/>
            <ac:spMk id="19" creationId="{16BE10A1-AD5F-4AB3-8A94-41D62B494ADB}"/>
          </ac:spMkLst>
        </pc:spChg>
        <pc:spChg chg="add del">
          <ac:chgData name="Goran Nikolić" userId="b17adc437b51beba" providerId="LiveId" clId="{0700B9F7-08E2-4DF9-BF3A-D8EA103A6718}" dt="2020-04-02T12:56:07.305" v="765" actId="26606"/>
          <ac:spMkLst>
            <pc:docMk/>
            <pc:sldMk cId="4030768594" sldId="268"/>
            <ac:spMk id="20" creationId="{5684BFFE-6A90-4311-ACD5-B34177D46462}"/>
          </ac:spMkLst>
        </pc:spChg>
        <pc:graphicFrameChg chg="add del">
          <ac:chgData name="Goran Nikolić" userId="b17adc437b51beba" providerId="LiveId" clId="{0700B9F7-08E2-4DF9-BF3A-D8EA103A6718}" dt="2020-04-02T12:56:04.195" v="761" actId="26606"/>
          <ac:graphicFrameMkLst>
            <pc:docMk/>
            <pc:sldMk cId="4030768594" sldId="268"/>
            <ac:graphicFrameMk id="5" creationId="{4C97C3BC-2885-4570-84CB-1ED380B7B780}"/>
          </ac:graphicFrameMkLst>
        </pc:graphicFrameChg>
        <pc:graphicFrameChg chg="add del">
          <ac:chgData name="Goran Nikolić" userId="b17adc437b51beba" providerId="LiveId" clId="{0700B9F7-08E2-4DF9-BF3A-D8EA103A6718}" dt="2020-04-02T12:56:06.265" v="763" actId="26606"/>
          <ac:graphicFrameMkLst>
            <pc:docMk/>
            <pc:sldMk cId="4030768594" sldId="268"/>
            <ac:graphicFrameMk id="16" creationId="{5A3AFCA8-928C-4406-B9B4-0D840272C386}"/>
          </ac:graphicFrameMkLst>
        </pc:graphicFrameChg>
        <pc:graphicFrameChg chg="add del">
          <ac:chgData name="Goran Nikolić" userId="b17adc437b51beba" providerId="LiveId" clId="{0700B9F7-08E2-4DF9-BF3A-D8EA103A6718}" dt="2020-04-02T12:56:07.305" v="765" actId="26606"/>
          <ac:graphicFrameMkLst>
            <pc:docMk/>
            <pc:sldMk cId="4030768594" sldId="268"/>
            <ac:graphicFrameMk id="21" creationId="{E07DADD6-7D09-43EC-B268-7DF93DA75050}"/>
          </ac:graphicFrameMkLst>
        </pc:graphicFrameChg>
        <pc:graphicFrameChg chg="add">
          <ac:chgData name="Goran Nikolić" userId="b17adc437b51beba" providerId="LiveId" clId="{0700B9F7-08E2-4DF9-BF3A-D8EA103A6718}" dt="2020-04-02T12:56:07.345" v="766" actId="26606"/>
          <ac:graphicFrameMkLst>
            <pc:docMk/>
            <pc:sldMk cId="4030768594" sldId="268"/>
            <ac:graphicFrameMk id="23" creationId="{5A3AFCA8-928C-4406-B9B4-0D840272C386}"/>
          </ac:graphicFrameMkLst>
        </pc:graphicFrameChg>
      </pc:sldChg>
      <pc:sldChg chg="addSp delSp modSp add mod setBg">
        <pc:chgData name="Goran Nikolić" userId="b17adc437b51beba" providerId="LiveId" clId="{0700B9F7-08E2-4DF9-BF3A-D8EA103A6718}" dt="2020-04-02T12:57:08.010" v="785" actId="26606"/>
        <pc:sldMkLst>
          <pc:docMk/>
          <pc:sldMk cId="805159463" sldId="269"/>
        </pc:sldMkLst>
        <pc:spChg chg="mod">
          <ac:chgData name="Goran Nikolić" userId="b17adc437b51beba" providerId="LiveId" clId="{0700B9F7-08E2-4DF9-BF3A-D8EA103A6718}" dt="2020-04-02T12:57:08.010" v="785" actId="26606"/>
          <ac:spMkLst>
            <pc:docMk/>
            <pc:sldMk cId="805159463" sldId="269"/>
            <ac:spMk id="2" creationId="{0304ADE5-8E11-44C7-93F0-724E2F2965DF}"/>
          </ac:spMkLst>
        </pc:spChg>
        <pc:spChg chg="mod">
          <ac:chgData name="Goran Nikolić" userId="b17adc437b51beba" providerId="LiveId" clId="{0700B9F7-08E2-4DF9-BF3A-D8EA103A6718}" dt="2020-04-02T12:57:08.010" v="785" actId="26606"/>
          <ac:spMkLst>
            <pc:docMk/>
            <pc:sldMk cId="805159463" sldId="269"/>
            <ac:spMk id="3" creationId="{FEDA3C26-35D4-44A0-9DFE-1E42AF31EFC7}"/>
          </ac:spMkLst>
        </pc:spChg>
        <pc:spChg chg="add del">
          <ac:chgData name="Goran Nikolić" userId="b17adc437b51beba" providerId="LiveId" clId="{0700B9F7-08E2-4DF9-BF3A-D8EA103A6718}" dt="2020-04-02T12:57:05.995" v="783" actId="26606"/>
          <ac:spMkLst>
            <pc:docMk/>
            <pc:sldMk cId="805159463" sldId="269"/>
            <ac:spMk id="8" creationId="{3E25BDA2-3F4D-4B38-90E7-989465ECDDCF}"/>
          </ac:spMkLst>
        </pc:spChg>
        <pc:spChg chg="add del">
          <ac:chgData name="Goran Nikolić" userId="b17adc437b51beba" providerId="LiveId" clId="{0700B9F7-08E2-4DF9-BF3A-D8EA103A6718}" dt="2020-04-02T12:57:05.995" v="783" actId="26606"/>
          <ac:spMkLst>
            <pc:docMk/>
            <pc:sldMk cId="805159463" sldId="269"/>
            <ac:spMk id="10" creationId="{F65EEA05-AD42-442F-B6C6-CB9FC289426E}"/>
          </ac:spMkLst>
        </pc:spChg>
        <pc:spChg chg="add del">
          <ac:chgData name="Goran Nikolić" userId="b17adc437b51beba" providerId="LiveId" clId="{0700B9F7-08E2-4DF9-BF3A-D8EA103A6718}" dt="2020-04-02T12:57:05.995" v="783" actId="26606"/>
          <ac:spMkLst>
            <pc:docMk/>
            <pc:sldMk cId="805159463" sldId="269"/>
            <ac:spMk id="12" creationId="{BC96869A-A70D-42F7-876F-605CB1718F20}"/>
          </ac:spMkLst>
        </pc:spChg>
        <pc:spChg chg="add del">
          <ac:chgData name="Goran Nikolić" userId="b17adc437b51beba" providerId="LiveId" clId="{0700B9F7-08E2-4DF9-BF3A-D8EA103A6718}" dt="2020-04-02T12:57:05.995" v="783" actId="26606"/>
          <ac:spMkLst>
            <pc:docMk/>
            <pc:sldMk cId="805159463" sldId="269"/>
            <ac:spMk id="14" creationId="{6CD407CC-EF5C-486F-9A14-7F681F986D17}"/>
          </ac:spMkLst>
        </pc:spChg>
        <pc:spChg chg="add del">
          <ac:chgData name="Goran Nikolić" userId="b17adc437b51beba" providerId="LiveId" clId="{0700B9F7-08E2-4DF9-BF3A-D8EA103A6718}" dt="2020-04-02T12:57:08.010" v="785" actId="26606"/>
          <ac:spMkLst>
            <pc:docMk/>
            <pc:sldMk cId="805159463" sldId="269"/>
            <ac:spMk id="18" creationId="{A009E310-C7C2-4F23-B466-4417C8ED3B99}"/>
          </ac:spMkLst>
        </pc:spChg>
        <pc:spChg chg="add del">
          <ac:chgData name="Goran Nikolić" userId="b17adc437b51beba" providerId="LiveId" clId="{0700B9F7-08E2-4DF9-BF3A-D8EA103A6718}" dt="2020-04-02T12:57:08.010" v="785" actId="26606"/>
          <ac:spMkLst>
            <pc:docMk/>
            <pc:sldMk cId="805159463" sldId="269"/>
            <ac:spMk id="19" creationId="{700D9C7C-2C5D-4FFF-83DE-742A88A9641C}"/>
          </ac:spMkLst>
        </pc:spChg>
        <pc:spChg chg="add del">
          <ac:chgData name="Goran Nikolić" userId="b17adc437b51beba" providerId="LiveId" clId="{0700B9F7-08E2-4DF9-BF3A-D8EA103A6718}" dt="2020-04-02T12:57:08.010" v="785" actId="26606"/>
          <ac:spMkLst>
            <pc:docMk/>
            <pc:sldMk cId="805159463" sldId="269"/>
            <ac:spMk id="20" creationId="{A4C31FF5-F97E-4082-BFC5-A880DB9F3F00}"/>
          </ac:spMkLst>
        </pc:spChg>
        <pc:spChg chg="add del">
          <ac:chgData name="Goran Nikolić" userId="b17adc437b51beba" providerId="LiveId" clId="{0700B9F7-08E2-4DF9-BF3A-D8EA103A6718}" dt="2020-04-02T12:57:08.010" v="785" actId="26606"/>
          <ac:spMkLst>
            <pc:docMk/>
            <pc:sldMk cId="805159463" sldId="269"/>
            <ac:spMk id="21" creationId="{6015B4CE-42DE-4E9B-B800-B5B8142E6FCB}"/>
          </ac:spMkLst>
        </pc:spChg>
        <pc:cxnChg chg="add del">
          <ac:chgData name="Goran Nikolić" userId="b17adc437b51beba" providerId="LiveId" clId="{0700B9F7-08E2-4DF9-BF3A-D8EA103A6718}" dt="2020-04-02T12:57:05.995" v="783" actId="26606"/>
          <ac:cxnSpMkLst>
            <pc:docMk/>
            <pc:sldMk cId="805159463" sldId="269"/>
            <ac:cxnSpMk id="16" creationId="{0DD76B5F-5BAA-48C6-9065-9AEF15D30B4E}"/>
          </ac:cxnSpMkLst>
        </pc:cxnChg>
      </pc:sldChg>
      <pc:sldChg chg="addSp delSp modSp add mod setBg">
        <pc:chgData name="Goran Nikolić" userId="b17adc437b51beba" providerId="LiveId" clId="{0700B9F7-08E2-4DF9-BF3A-D8EA103A6718}" dt="2020-04-02T12:57:53.227" v="807" actId="26606"/>
        <pc:sldMkLst>
          <pc:docMk/>
          <pc:sldMk cId="215107726" sldId="270"/>
        </pc:sldMkLst>
        <pc:spChg chg="mod">
          <ac:chgData name="Goran Nikolić" userId="b17adc437b51beba" providerId="LiveId" clId="{0700B9F7-08E2-4DF9-BF3A-D8EA103A6718}" dt="2020-04-02T12:57:53.227" v="807" actId="26606"/>
          <ac:spMkLst>
            <pc:docMk/>
            <pc:sldMk cId="215107726" sldId="270"/>
            <ac:spMk id="2" creationId="{995B3334-AA96-4787-9E1A-3B0E176345E5}"/>
          </ac:spMkLst>
        </pc:spChg>
        <pc:spChg chg="mod">
          <ac:chgData name="Goran Nikolić" userId="b17adc437b51beba" providerId="LiveId" clId="{0700B9F7-08E2-4DF9-BF3A-D8EA103A6718}" dt="2020-04-02T12:57:53.227" v="807" actId="26606"/>
          <ac:spMkLst>
            <pc:docMk/>
            <pc:sldMk cId="215107726" sldId="270"/>
            <ac:spMk id="3" creationId="{A0AD1AC1-AD82-4272-A266-2D371D337D53}"/>
          </ac:spMkLst>
        </pc:spChg>
        <pc:spChg chg="add del">
          <ac:chgData name="Goran Nikolić" userId="b17adc437b51beba" providerId="LiveId" clId="{0700B9F7-08E2-4DF9-BF3A-D8EA103A6718}" dt="2020-04-02T12:57:50.090" v="805" actId="26606"/>
          <ac:spMkLst>
            <pc:docMk/>
            <pc:sldMk cId="215107726" sldId="270"/>
            <ac:spMk id="8" creationId="{A009E310-C7C2-4F23-B466-4417C8ED3B99}"/>
          </ac:spMkLst>
        </pc:spChg>
        <pc:spChg chg="add del">
          <ac:chgData name="Goran Nikolić" userId="b17adc437b51beba" providerId="LiveId" clId="{0700B9F7-08E2-4DF9-BF3A-D8EA103A6718}" dt="2020-04-02T12:57:50.090" v="805" actId="26606"/>
          <ac:spMkLst>
            <pc:docMk/>
            <pc:sldMk cId="215107726" sldId="270"/>
            <ac:spMk id="10" creationId="{700D9C7C-2C5D-4FFF-83DE-742A88A9641C}"/>
          </ac:spMkLst>
        </pc:spChg>
        <pc:spChg chg="add del">
          <ac:chgData name="Goran Nikolić" userId="b17adc437b51beba" providerId="LiveId" clId="{0700B9F7-08E2-4DF9-BF3A-D8EA103A6718}" dt="2020-04-02T12:57:50.090" v="805" actId="26606"/>
          <ac:spMkLst>
            <pc:docMk/>
            <pc:sldMk cId="215107726" sldId="270"/>
            <ac:spMk id="12" creationId="{A4C31FF5-F97E-4082-BFC5-A880DB9F3F00}"/>
          </ac:spMkLst>
        </pc:spChg>
        <pc:spChg chg="add del">
          <ac:chgData name="Goran Nikolić" userId="b17adc437b51beba" providerId="LiveId" clId="{0700B9F7-08E2-4DF9-BF3A-D8EA103A6718}" dt="2020-04-02T12:57:50.090" v="805" actId="26606"/>
          <ac:spMkLst>
            <pc:docMk/>
            <pc:sldMk cId="215107726" sldId="270"/>
            <ac:spMk id="14" creationId="{6015B4CE-42DE-4E9B-B800-B5B8142E6FCB}"/>
          </ac:spMkLst>
        </pc:spChg>
        <pc:spChg chg="add del">
          <ac:chgData name="Goran Nikolić" userId="b17adc437b51beba" providerId="LiveId" clId="{0700B9F7-08E2-4DF9-BF3A-D8EA103A6718}" dt="2020-04-02T12:57:53.227" v="807" actId="26606"/>
          <ac:spMkLst>
            <pc:docMk/>
            <pc:sldMk cId="215107726" sldId="270"/>
            <ac:spMk id="17" creationId="{3E25BDA2-3F4D-4B38-90E7-989465ECDDCF}"/>
          </ac:spMkLst>
        </pc:spChg>
        <pc:spChg chg="add del">
          <ac:chgData name="Goran Nikolić" userId="b17adc437b51beba" providerId="LiveId" clId="{0700B9F7-08E2-4DF9-BF3A-D8EA103A6718}" dt="2020-04-02T12:57:53.227" v="807" actId="26606"/>
          <ac:spMkLst>
            <pc:docMk/>
            <pc:sldMk cId="215107726" sldId="270"/>
            <ac:spMk id="18" creationId="{F65EEA05-AD42-442F-B6C6-CB9FC289426E}"/>
          </ac:spMkLst>
        </pc:spChg>
        <pc:spChg chg="add del">
          <ac:chgData name="Goran Nikolić" userId="b17adc437b51beba" providerId="LiveId" clId="{0700B9F7-08E2-4DF9-BF3A-D8EA103A6718}" dt="2020-04-02T12:57:53.227" v="807" actId="26606"/>
          <ac:spMkLst>
            <pc:docMk/>
            <pc:sldMk cId="215107726" sldId="270"/>
            <ac:spMk id="19" creationId="{BC96869A-A70D-42F7-876F-605CB1718F20}"/>
          </ac:spMkLst>
        </pc:spChg>
        <pc:spChg chg="add del">
          <ac:chgData name="Goran Nikolić" userId="b17adc437b51beba" providerId="LiveId" clId="{0700B9F7-08E2-4DF9-BF3A-D8EA103A6718}" dt="2020-04-02T12:57:53.227" v="807" actId="26606"/>
          <ac:spMkLst>
            <pc:docMk/>
            <pc:sldMk cId="215107726" sldId="270"/>
            <ac:spMk id="20" creationId="{6CD407CC-EF5C-486F-9A14-7F681F986D17}"/>
          </ac:spMkLst>
        </pc:spChg>
        <pc:cxnChg chg="add del">
          <ac:chgData name="Goran Nikolić" userId="b17adc437b51beba" providerId="LiveId" clId="{0700B9F7-08E2-4DF9-BF3A-D8EA103A6718}" dt="2020-04-02T12:57:53.227" v="807" actId="26606"/>
          <ac:cxnSpMkLst>
            <pc:docMk/>
            <pc:sldMk cId="215107726" sldId="270"/>
            <ac:cxnSpMk id="16" creationId="{0DD76B5F-5BAA-48C6-9065-9AEF15D30B4E}"/>
          </ac:cxnSpMkLst>
        </pc:cxnChg>
      </pc:sldChg>
      <pc:sldChg chg="addSp delSp modSp add mod setBg">
        <pc:chgData name="Goran Nikolić" userId="b17adc437b51beba" providerId="LiveId" clId="{0700B9F7-08E2-4DF9-BF3A-D8EA103A6718}" dt="2020-04-02T12:59:39.262" v="860" actId="14100"/>
        <pc:sldMkLst>
          <pc:docMk/>
          <pc:sldMk cId="1239469267" sldId="271"/>
        </pc:sldMkLst>
        <pc:spChg chg="mod">
          <ac:chgData name="Goran Nikolić" userId="b17adc437b51beba" providerId="LiveId" clId="{0700B9F7-08E2-4DF9-BF3A-D8EA103A6718}" dt="2020-04-02T12:58:27.635" v="835" actId="26606"/>
          <ac:spMkLst>
            <pc:docMk/>
            <pc:sldMk cId="1239469267" sldId="271"/>
            <ac:spMk id="2" creationId="{1D019198-7CC7-45A7-A095-3C823AC49522}"/>
          </ac:spMkLst>
        </pc:spChg>
        <pc:spChg chg="del mod">
          <ac:chgData name="Goran Nikolić" userId="b17adc437b51beba" providerId="LiveId" clId="{0700B9F7-08E2-4DF9-BF3A-D8EA103A6718}" dt="2020-04-02T12:58:27.635" v="835" actId="26606"/>
          <ac:spMkLst>
            <pc:docMk/>
            <pc:sldMk cId="1239469267" sldId="271"/>
            <ac:spMk id="3" creationId="{E59DCF57-B38D-4D5B-B877-77CC337F9BAB}"/>
          </ac:spMkLst>
        </pc:spChg>
        <pc:spChg chg="add">
          <ac:chgData name="Goran Nikolić" userId="b17adc437b51beba" providerId="LiveId" clId="{0700B9F7-08E2-4DF9-BF3A-D8EA103A6718}" dt="2020-04-02T12:58:27.635" v="835" actId="26606"/>
          <ac:spMkLst>
            <pc:docMk/>
            <pc:sldMk cId="1239469267" sldId="271"/>
            <ac:spMk id="10" creationId="{A2AD6B69-E0A0-476D-9EE1-6B69F04C59F8}"/>
          </ac:spMkLst>
        </pc:spChg>
        <pc:spChg chg="add">
          <ac:chgData name="Goran Nikolić" userId="b17adc437b51beba" providerId="LiveId" clId="{0700B9F7-08E2-4DF9-BF3A-D8EA103A6718}" dt="2020-04-02T12:58:27.635" v="835" actId="26606"/>
          <ac:spMkLst>
            <pc:docMk/>
            <pc:sldMk cId="1239469267" sldId="271"/>
            <ac:spMk id="12" creationId="{16BE10A1-AD5F-4AB3-8A94-41D62B494ADB}"/>
          </ac:spMkLst>
        </pc:spChg>
        <pc:spChg chg="add">
          <ac:chgData name="Goran Nikolić" userId="b17adc437b51beba" providerId="LiveId" clId="{0700B9F7-08E2-4DF9-BF3A-D8EA103A6718}" dt="2020-04-02T12:58:27.635" v="835" actId="26606"/>
          <ac:spMkLst>
            <pc:docMk/>
            <pc:sldMk cId="1239469267" sldId="271"/>
            <ac:spMk id="14" creationId="{5684BFFE-6A90-4311-ACD5-B34177D46462}"/>
          </ac:spMkLst>
        </pc:spChg>
        <pc:graphicFrameChg chg="add mod">
          <ac:chgData name="Goran Nikolić" userId="b17adc437b51beba" providerId="LiveId" clId="{0700B9F7-08E2-4DF9-BF3A-D8EA103A6718}" dt="2020-04-02T12:59:39.262" v="860" actId="14100"/>
          <ac:graphicFrameMkLst>
            <pc:docMk/>
            <pc:sldMk cId="1239469267" sldId="271"/>
            <ac:graphicFrameMk id="5" creationId="{CF9D0310-D384-452B-8CDD-7C1A41B72998}"/>
          </ac:graphicFrameMkLst>
        </pc:graphicFrameChg>
      </pc:sldChg>
      <pc:sldChg chg="modSp add">
        <pc:chgData name="Goran Nikolić" userId="b17adc437b51beba" providerId="LiveId" clId="{0700B9F7-08E2-4DF9-BF3A-D8EA103A6718}" dt="2020-04-02T13:01:05.612" v="883" actId="20577"/>
        <pc:sldMkLst>
          <pc:docMk/>
          <pc:sldMk cId="1918164529" sldId="272"/>
        </pc:sldMkLst>
        <pc:spChg chg="mod">
          <ac:chgData name="Goran Nikolić" userId="b17adc437b51beba" providerId="LiveId" clId="{0700B9F7-08E2-4DF9-BF3A-D8EA103A6718}" dt="2020-04-02T12:59:56.072" v="868" actId="20577"/>
          <ac:spMkLst>
            <pc:docMk/>
            <pc:sldMk cId="1918164529" sldId="272"/>
            <ac:spMk id="2" creationId="{DE8D8340-3CDF-4D10-BFCE-3F713A105E78}"/>
          </ac:spMkLst>
        </pc:spChg>
        <pc:spChg chg="mod">
          <ac:chgData name="Goran Nikolić" userId="b17adc437b51beba" providerId="LiveId" clId="{0700B9F7-08E2-4DF9-BF3A-D8EA103A6718}" dt="2020-04-02T13:01:05.612" v="883" actId="20577"/>
          <ac:spMkLst>
            <pc:docMk/>
            <pc:sldMk cId="1918164529" sldId="272"/>
            <ac:spMk id="3" creationId="{60A3E1A1-06A4-4FBE-90C3-4AAD69DB47DF}"/>
          </ac:spMkLst>
        </pc:spChg>
      </pc:sldChg>
      <pc:sldChg chg="modSp add del">
        <pc:chgData name="Goran Nikolić" userId="b17adc437b51beba" providerId="LiveId" clId="{0700B9F7-08E2-4DF9-BF3A-D8EA103A6718}" dt="2020-04-02T13:04:00.661" v="886" actId="2696"/>
        <pc:sldMkLst>
          <pc:docMk/>
          <pc:sldMk cId="2383425334" sldId="273"/>
        </pc:sldMkLst>
        <pc:spChg chg="mod">
          <ac:chgData name="Goran Nikolić" userId="b17adc437b51beba" providerId="LiveId" clId="{0700B9F7-08E2-4DF9-BF3A-D8EA103A6718}" dt="2020-04-02T13:03:47.607" v="885" actId="122"/>
          <ac:spMkLst>
            <pc:docMk/>
            <pc:sldMk cId="2383425334" sldId="273"/>
            <ac:spMk id="2" creationId="{1E556D27-AC10-4314-81A8-92C955E5E627}"/>
          </ac:spMkLst>
        </pc:spChg>
      </pc:sldChg>
      <pc:sldChg chg="modSp add">
        <pc:chgData name="Goran Nikolić" userId="b17adc437b51beba" providerId="LiveId" clId="{0700B9F7-08E2-4DF9-BF3A-D8EA103A6718}" dt="2020-04-03T08:02:08.379" v="1036" actId="5793"/>
        <pc:sldMkLst>
          <pc:docMk/>
          <pc:sldMk cId="2611905524" sldId="273"/>
        </pc:sldMkLst>
        <pc:spChg chg="mod">
          <ac:chgData name="Goran Nikolić" userId="b17adc437b51beba" providerId="LiveId" clId="{0700B9F7-08E2-4DF9-BF3A-D8EA103A6718}" dt="2020-04-02T13:04:13.677" v="900" actId="20577"/>
          <ac:spMkLst>
            <pc:docMk/>
            <pc:sldMk cId="2611905524" sldId="273"/>
            <ac:spMk id="2" creationId="{91E04AFF-8D80-4CCF-836A-71FA4666ECE0}"/>
          </ac:spMkLst>
        </pc:spChg>
        <pc:spChg chg="mod">
          <ac:chgData name="Goran Nikolić" userId="b17adc437b51beba" providerId="LiveId" clId="{0700B9F7-08E2-4DF9-BF3A-D8EA103A6718}" dt="2020-04-03T08:02:08.379" v="1036" actId="5793"/>
          <ac:spMkLst>
            <pc:docMk/>
            <pc:sldMk cId="2611905524" sldId="273"/>
            <ac:spMk id="3" creationId="{065D54C6-B0D2-4502-9CFD-1A527507A7B6}"/>
          </ac:spMkLst>
        </pc:spChg>
      </pc:sldChg>
      <pc:sldChg chg="addSp delSp modSp add mod setBg">
        <pc:chgData name="Goran Nikolić" userId="b17adc437b51beba" providerId="LiveId" clId="{0700B9F7-08E2-4DF9-BF3A-D8EA103A6718}" dt="2020-04-02T13:09:07.030" v="931" actId="113"/>
        <pc:sldMkLst>
          <pc:docMk/>
          <pc:sldMk cId="4097306100" sldId="274"/>
        </pc:sldMkLst>
        <pc:spChg chg="mod">
          <ac:chgData name="Goran Nikolić" userId="b17adc437b51beba" providerId="LiveId" clId="{0700B9F7-08E2-4DF9-BF3A-D8EA103A6718}" dt="2020-04-02T13:09:07.030" v="931" actId="113"/>
          <ac:spMkLst>
            <pc:docMk/>
            <pc:sldMk cId="4097306100" sldId="274"/>
            <ac:spMk id="2" creationId="{61E6414F-D622-48E6-A14E-9E286E0A917C}"/>
          </ac:spMkLst>
        </pc:spChg>
        <pc:spChg chg="mod ord">
          <ac:chgData name="Goran Nikolić" userId="b17adc437b51beba" providerId="LiveId" clId="{0700B9F7-08E2-4DF9-BF3A-D8EA103A6718}" dt="2020-04-02T13:08:56.804" v="930" actId="20577"/>
          <ac:spMkLst>
            <pc:docMk/>
            <pc:sldMk cId="4097306100" sldId="274"/>
            <ac:spMk id="3" creationId="{46A067F0-3253-405F-9311-181F4DA41827}"/>
          </ac:spMkLst>
        </pc:spChg>
        <pc:spChg chg="add del">
          <ac:chgData name="Goran Nikolić" userId="b17adc437b51beba" providerId="LiveId" clId="{0700B9F7-08E2-4DF9-BF3A-D8EA103A6718}" dt="2020-04-02T13:08:37.963" v="926" actId="26606"/>
          <ac:spMkLst>
            <pc:docMk/>
            <pc:sldMk cId="4097306100" sldId="274"/>
            <ac:spMk id="10" creationId="{0BBB6B01-5B73-410C-B70E-8CF2FA470D11}"/>
          </ac:spMkLst>
        </pc:spChg>
        <pc:spChg chg="add del">
          <ac:chgData name="Goran Nikolić" userId="b17adc437b51beba" providerId="LiveId" clId="{0700B9F7-08E2-4DF9-BF3A-D8EA103A6718}" dt="2020-04-02T13:08:37.963" v="926" actId="26606"/>
          <ac:spMkLst>
            <pc:docMk/>
            <pc:sldMk cId="4097306100" sldId="274"/>
            <ac:spMk id="12" creationId="{8712F587-12D0-435C-8E3F-F44C36EE71B8}"/>
          </ac:spMkLst>
        </pc:spChg>
        <pc:spChg chg="add del">
          <ac:chgData name="Goran Nikolić" userId="b17adc437b51beba" providerId="LiveId" clId="{0700B9F7-08E2-4DF9-BF3A-D8EA103A6718}" dt="2020-04-02T13:08:37.963" v="925" actId="26606"/>
          <ac:spMkLst>
            <pc:docMk/>
            <pc:sldMk cId="4097306100" sldId="274"/>
            <ac:spMk id="17" creationId="{25397171-E233-4F26-9A8C-29C436537DC4}"/>
          </ac:spMkLst>
        </pc:spChg>
        <pc:spChg chg="add del">
          <ac:chgData name="Goran Nikolić" userId="b17adc437b51beba" providerId="LiveId" clId="{0700B9F7-08E2-4DF9-BF3A-D8EA103A6718}" dt="2020-04-02T13:08:37.963" v="925" actId="26606"/>
          <ac:spMkLst>
            <pc:docMk/>
            <pc:sldMk cId="4097306100" sldId="274"/>
            <ac:spMk id="19" creationId="{EA830B9C-C9EB-4D80-9552-AE9DE30758C9}"/>
          </ac:spMkLst>
        </pc:spChg>
        <pc:spChg chg="add">
          <ac:chgData name="Goran Nikolić" userId="b17adc437b51beba" providerId="LiveId" clId="{0700B9F7-08E2-4DF9-BF3A-D8EA103A6718}" dt="2020-04-02T13:08:37.963" v="926" actId="26606"/>
          <ac:spMkLst>
            <pc:docMk/>
            <pc:sldMk cId="4097306100" sldId="274"/>
            <ac:spMk id="21" creationId="{0BBB6B01-5B73-410C-B70E-8CF2FA470D11}"/>
          </ac:spMkLst>
        </pc:spChg>
        <pc:spChg chg="add">
          <ac:chgData name="Goran Nikolić" userId="b17adc437b51beba" providerId="LiveId" clId="{0700B9F7-08E2-4DF9-BF3A-D8EA103A6718}" dt="2020-04-02T13:08:37.963" v="926" actId="26606"/>
          <ac:spMkLst>
            <pc:docMk/>
            <pc:sldMk cId="4097306100" sldId="274"/>
            <ac:spMk id="22" creationId="{8712F587-12D0-435C-8E3F-F44C36EE71B8}"/>
          </ac:spMkLst>
        </pc:spChg>
        <pc:picChg chg="add mod ord">
          <ac:chgData name="Goran Nikolić" userId="b17adc437b51beba" providerId="LiveId" clId="{0700B9F7-08E2-4DF9-BF3A-D8EA103A6718}" dt="2020-04-02T13:08:37.963" v="926" actId="26606"/>
          <ac:picMkLst>
            <pc:docMk/>
            <pc:sldMk cId="4097306100" sldId="274"/>
            <ac:picMk id="5" creationId="{7574E623-C127-4467-898D-D141294B2EE7}"/>
          </ac:picMkLst>
        </pc:picChg>
      </pc:sldChg>
      <pc:sldChg chg="addSp delSp modSp add mod setBg">
        <pc:chgData name="Goran Nikolić" userId="b17adc437b51beba" providerId="LiveId" clId="{0700B9F7-08E2-4DF9-BF3A-D8EA103A6718}" dt="2020-04-02T13:11:01.658" v="959" actId="255"/>
        <pc:sldMkLst>
          <pc:docMk/>
          <pc:sldMk cId="2971138817" sldId="275"/>
        </pc:sldMkLst>
        <pc:spChg chg="mod">
          <ac:chgData name="Goran Nikolić" userId="b17adc437b51beba" providerId="LiveId" clId="{0700B9F7-08E2-4DF9-BF3A-D8EA103A6718}" dt="2020-04-02T13:10:51.748" v="957" actId="26606"/>
          <ac:spMkLst>
            <pc:docMk/>
            <pc:sldMk cId="2971138817" sldId="275"/>
            <ac:spMk id="2" creationId="{0670E7C2-2945-4FE8-876D-3646AB484B6F}"/>
          </ac:spMkLst>
        </pc:spChg>
        <pc:spChg chg="mod">
          <ac:chgData name="Goran Nikolić" userId="b17adc437b51beba" providerId="LiveId" clId="{0700B9F7-08E2-4DF9-BF3A-D8EA103A6718}" dt="2020-04-02T13:11:01.658" v="959" actId="255"/>
          <ac:spMkLst>
            <pc:docMk/>
            <pc:sldMk cId="2971138817" sldId="275"/>
            <ac:spMk id="3" creationId="{47F5B55B-FCF8-4A7B-95FA-141628D599C3}"/>
          </ac:spMkLst>
        </pc:spChg>
        <pc:spChg chg="add del">
          <ac:chgData name="Goran Nikolić" userId="b17adc437b51beba" providerId="LiveId" clId="{0700B9F7-08E2-4DF9-BF3A-D8EA103A6718}" dt="2020-04-02T13:10:22.076" v="952" actId="26606"/>
          <ac:spMkLst>
            <pc:docMk/>
            <pc:sldMk cId="2971138817" sldId="275"/>
            <ac:spMk id="71" creationId="{25397171-E233-4F26-9A8C-29C436537DC4}"/>
          </ac:spMkLst>
        </pc:spChg>
        <pc:spChg chg="add del">
          <ac:chgData name="Goran Nikolić" userId="b17adc437b51beba" providerId="LiveId" clId="{0700B9F7-08E2-4DF9-BF3A-D8EA103A6718}" dt="2020-04-02T13:10:22.076" v="952" actId="26606"/>
          <ac:spMkLst>
            <pc:docMk/>
            <pc:sldMk cId="2971138817" sldId="275"/>
            <ac:spMk id="73" creationId="{EA830B9C-C9EB-4D80-9552-AE9DE30758C9}"/>
          </ac:spMkLst>
        </pc:spChg>
        <pc:spChg chg="add">
          <ac:chgData name="Goran Nikolić" userId="b17adc437b51beba" providerId="LiveId" clId="{0700B9F7-08E2-4DF9-BF3A-D8EA103A6718}" dt="2020-04-02T13:10:51.748" v="957" actId="26606"/>
          <ac:spMkLst>
            <pc:docMk/>
            <pc:sldMk cId="2971138817" sldId="275"/>
            <ac:spMk id="75" creationId="{EA830B9C-C9EB-4D80-9552-AE9DE30758C9}"/>
          </ac:spMkLst>
        </pc:spChg>
        <pc:spChg chg="add">
          <ac:chgData name="Goran Nikolić" userId="b17adc437b51beba" providerId="LiveId" clId="{0700B9F7-08E2-4DF9-BF3A-D8EA103A6718}" dt="2020-04-02T13:10:51.748" v="957" actId="26606"/>
          <ac:spMkLst>
            <pc:docMk/>
            <pc:sldMk cId="2971138817" sldId="275"/>
            <ac:spMk id="2054" creationId="{25397171-E233-4F26-9A8C-29C436537DC4}"/>
          </ac:spMkLst>
        </pc:spChg>
        <pc:picChg chg="add del mod">
          <ac:chgData name="Goran Nikolić" userId="b17adc437b51beba" providerId="LiveId" clId="{0700B9F7-08E2-4DF9-BF3A-D8EA103A6718}" dt="2020-04-02T13:10:23.839" v="954"/>
          <ac:picMkLst>
            <pc:docMk/>
            <pc:sldMk cId="2971138817" sldId="275"/>
            <ac:picMk id="2050" creationId="{D08C5879-2D59-40E7-B457-F94D495066F5}"/>
          </ac:picMkLst>
        </pc:picChg>
        <pc:picChg chg="add mod">
          <ac:chgData name="Goran Nikolić" userId="b17adc437b51beba" providerId="LiveId" clId="{0700B9F7-08E2-4DF9-BF3A-D8EA103A6718}" dt="2020-04-02T13:10:53.593" v="958" actId="1076"/>
          <ac:picMkLst>
            <pc:docMk/>
            <pc:sldMk cId="2971138817" sldId="275"/>
            <ac:picMk id="2052" creationId="{FC1108BD-1ED8-40CC-B847-5C7845795156}"/>
          </ac:picMkLst>
        </pc:picChg>
      </pc:sldChg>
      <pc:sldChg chg="addSp modSp add mod setBg">
        <pc:chgData name="Goran Nikolić" userId="b17adc437b51beba" providerId="LiveId" clId="{0700B9F7-08E2-4DF9-BF3A-D8EA103A6718}" dt="2020-04-02T13:12:59.488" v="973" actId="20577"/>
        <pc:sldMkLst>
          <pc:docMk/>
          <pc:sldMk cId="2850635063" sldId="276"/>
        </pc:sldMkLst>
        <pc:spChg chg="mod">
          <ac:chgData name="Goran Nikolić" userId="b17adc437b51beba" providerId="LiveId" clId="{0700B9F7-08E2-4DF9-BF3A-D8EA103A6718}" dt="2020-04-02T13:12:50.928" v="969" actId="20577"/>
          <ac:spMkLst>
            <pc:docMk/>
            <pc:sldMk cId="2850635063" sldId="276"/>
            <ac:spMk id="2" creationId="{C62688A7-CAB8-48C7-B5EB-AE1BE8BA5D0C}"/>
          </ac:spMkLst>
        </pc:spChg>
        <pc:spChg chg="mod">
          <ac:chgData name="Goran Nikolić" userId="b17adc437b51beba" providerId="LiveId" clId="{0700B9F7-08E2-4DF9-BF3A-D8EA103A6718}" dt="2020-04-02T13:12:59.488" v="973" actId="20577"/>
          <ac:spMkLst>
            <pc:docMk/>
            <pc:sldMk cId="2850635063" sldId="276"/>
            <ac:spMk id="3" creationId="{AFBCFF77-57BC-4BF8-8B9C-69B00D89BA66}"/>
          </ac:spMkLst>
        </pc:spChg>
        <pc:spChg chg="add">
          <ac:chgData name="Goran Nikolić" userId="b17adc437b51beba" providerId="LiveId" clId="{0700B9F7-08E2-4DF9-BF3A-D8EA103A6718}" dt="2020-04-02T13:12:45.771" v="968" actId="26606"/>
          <ac:spMkLst>
            <pc:docMk/>
            <pc:sldMk cId="2850635063" sldId="276"/>
            <ac:spMk id="10" creationId="{25397171-E233-4F26-9A8C-29C436537DC4}"/>
          </ac:spMkLst>
        </pc:spChg>
        <pc:spChg chg="add">
          <ac:chgData name="Goran Nikolić" userId="b17adc437b51beba" providerId="LiveId" clId="{0700B9F7-08E2-4DF9-BF3A-D8EA103A6718}" dt="2020-04-02T13:12:45.771" v="968" actId="26606"/>
          <ac:spMkLst>
            <pc:docMk/>
            <pc:sldMk cId="2850635063" sldId="276"/>
            <ac:spMk id="12" creationId="{EA830B9C-C9EB-4D80-9552-AE9DE30758C9}"/>
          </ac:spMkLst>
        </pc:spChg>
        <pc:picChg chg="add mod">
          <ac:chgData name="Goran Nikolić" userId="b17adc437b51beba" providerId="LiveId" clId="{0700B9F7-08E2-4DF9-BF3A-D8EA103A6718}" dt="2020-04-02T13:12:45.771" v="968" actId="26606"/>
          <ac:picMkLst>
            <pc:docMk/>
            <pc:sldMk cId="2850635063" sldId="276"/>
            <ac:picMk id="5" creationId="{94DDB436-8A5D-4F71-830B-C59A29938750}"/>
          </ac:picMkLst>
        </pc:picChg>
      </pc:sldChg>
      <pc:sldChg chg="addSp modSp add mod setBg">
        <pc:chgData name="Goran Nikolić" userId="b17adc437b51beba" providerId="LiveId" clId="{0700B9F7-08E2-4DF9-BF3A-D8EA103A6718}" dt="2020-04-02T13:14:30.958" v="982" actId="255"/>
        <pc:sldMkLst>
          <pc:docMk/>
          <pc:sldMk cId="1150244134" sldId="277"/>
        </pc:sldMkLst>
        <pc:spChg chg="mod">
          <ac:chgData name="Goran Nikolić" userId="b17adc437b51beba" providerId="LiveId" clId="{0700B9F7-08E2-4DF9-BF3A-D8EA103A6718}" dt="2020-04-02T13:14:23.498" v="981" actId="26606"/>
          <ac:spMkLst>
            <pc:docMk/>
            <pc:sldMk cId="1150244134" sldId="277"/>
            <ac:spMk id="2" creationId="{3FA5A334-2548-47DE-8B9D-B9D684947CEE}"/>
          </ac:spMkLst>
        </pc:spChg>
        <pc:spChg chg="mod">
          <ac:chgData name="Goran Nikolić" userId="b17adc437b51beba" providerId="LiveId" clId="{0700B9F7-08E2-4DF9-BF3A-D8EA103A6718}" dt="2020-04-02T13:14:30.958" v="982" actId="255"/>
          <ac:spMkLst>
            <pc:docMk/>
            <pc:sldMk cId="1150244134" sldId="277"/>
            <ac:spMk id="3" creationId="{787D3972-3E27-4AAD-B2DA-9F10F0205EC6}"/>
          </ac:spMkLst>
        </pc:spChg>
        <pc:spChg chg="add">
          <ac:chgData name="Goran Nikolić" userId="b17adc437b51beba" providerId="LiveId" clId="{0700B9F7-08E2-4DF9-BF3A-D8EA103A6718}" dt="2020-04-02T13:14:23.498" v="981" actId="26606"/>
          <ac:spMkLst>
            <pc:docMk/>
            <pc:sldMk cId="1150244134" sldId="277"/>
            <ac:spMk id="10" creationId="{BDFE30F4-8284-432A-B7D0-0FAA2FDA8D5A}"/>
          </ac:spMkLst>
        </pc:spChg>
        <pc:spChg chg="add">
          <ac:chgData name="Goran Nikolić" userId="b17adc437b51beba" providerId="LiveId" clId="{0700B9F7-08E2-4DF9-BF3A-D8EA103A6718}" dt="2020-04-02T13:14:23.498" v="981" actId="26606"/>
          <ac:spMkLst>
            <pc:docMk/>
            <pc:sldMk cId="1150244134" sldId="277"/>
            <ac:spMk id="12" creationId="{D5E3F933-FC69-4374-A35F-CF40365370FB}"/>
          </ac:spMkLst>
        </pc:spChg>
        <pc:picChg chg="add mod ord">
          <ac:chgData name="Goran Nikolić" userId="b17adc437b51beba" providerId="LiveId" clId="{0700B9F7-08E2-4DF9-BF3A-D8EA103A6718}" dt="2020-04-02T13:14:23.498" v="981" actId="26606"/>
          <ac:picMkLst>
            <pc:docMk/>
            <pc:sldMk cId="1150244134" sldId="277"/>
            <ac:picMk id="5" creationId="{2413E1A2-9121-45AD-B9D9-3AAE1AC5530F}"/>
          </ac:picMkLst>
        </pc:picChg>
      </pc:sldChg>
      <pc:sldChg chg="addSp delSp modSp add">
        <pc:chgData name="Goran Nikolić" userId="b17adc437b51beba" providerId="LiveId" clId="{0700B9F7-08E2-4DF9-BF3A-D8EA103A6718}" dt="2020-04-02T13:17:34.197" v="1024" actId="20577"/>
        <pc:sldMkLst>
          <pc:docMk/>
          <pc:sldMk cId="456802844" sldId="278"/>
        </pc:sldMkLst>
        <pc:spChg chg="mod">
          <ac:chgData name="Goran Nikolić" userId="b17adc437b51beba" providerId="LiveId" clId="{0700B9F7-08E2-4DF9-BF3A-D8EA103A6718}" dt="2020-04-02T13:14:44.343" v="990" actId="20577"/>
          <ac:spMkLst>
            <pc:docMk/>
            <pc:sldMk cId="456802844" sldId="278"/>
            <ac:spMk id="2" creationId="{0AEC778C-0F51-416A-B1AF-D74EAF07BD24}"/>
          </ac:spMkLst>
        </pc:spChg>
        <pc:spChg chg="del">
          <ac:chgData name="Goran Nikolić" userId="b17adc437b51beba" providerId="LiveId" clId="{0700B9F7-08E2-4DF9-BF3A-D8EA103A6718}" dt="2020-04-02T13:15:26.137" v="991"/>
          <ac:spMkLst>
            <pc:docMk/>
            <pc:sldMk cId="456802844" sldId="278"/>
            <ac:spMk id="3" creationId="{C65CA6C4-1BC9-42B0-95E0-6E8D95312A87}"/>
          </ac:spMkLst>
        </pc:spChg>
        <pc:spChg chg="add mod">
          <ac:chgData name="Goran Nikolić" userId="b17adc437b51beba" providerId="LiveId" clId="{0700B9F7-08E2-4DF9-BF3A-D8EA103A6718}" dt="2020-04-02T13:17:34.197" v="1024" actId="20577"/>
          <ac:spMkLst>
            <pc:docMk/>
            <pc:sldMk cId="456802844" sldId="278"/>
            <ac:spMk id="4" creationId="{5D736245-C8C2-4613-9A51-D6B5D3C5E7C5}"/>
          </ac:spMkLst>
        </pc:spChg>
      </pc:sldChg>
      <pc:sldChg chg="addSp delSp modSp add">
        <pc:chgData name="Goran Nikolić" userId="b17adc437b51beba" providerId="LiveId" clId="{0700B9F7-08E2-4DF9-BF3A-D8EA103A6718}" dt="2020-04-06T15:22:54.881" v="1202" actId="20577"/>
        <pc:sldMkLst>
          <pc:docMk/>
          <pc:sldMk cId="2306980725" sldId="279"/>
        </pc:sldMkLst>
        <pc:spChg chg="del mod">
          <ac:chgData name="Goran Nikolić" userId="b17adc437b51beba" providerId="LiveId" clId="{0700B9F7-08E2-4DF9-BF3A-D8EA103A6718}" dt="2020-04-06T15:22:14.784" v="1172" actId="478"/>
          <ac:spMkLst>
            <pc:docMk/>
            <pc:sldMk cId="2306980725" sldId="279"/>
            <ac:spMk id="2" creationId="{7D8D6DA0-6BCD-4ADC-A7BD-BC41665B3600}"/>
          </ac:spMkLst>
        </pc:spChg>
        <pc:spChg chg="mod">
          <ac:chgData name="Goran Nikolić" userId="b17adc437b51beba" providerId="LiveId" clId="{0700B9F7-08E2-4DF9-BF3A-D8EA103A6718}" dt="2020-04-06T15:22:54.881" v="1202" actId="20577"/>
          <ac:spMkLst>
            <pc:docMk/>
            <pc:sldMk cId="2306980725" sldId="279"/>
            <ac:spMk id="3" creationId="{0E72684E-ECF3-42BA-8F11-7113E58ECA56}"/>
          </ac:spMkLst>
        </pc:spChg>
        <pc:spChg chg="add del mod">
          <ac:chgData name="Goran Nikolić" userId="b17adc437b51beba" providerId="LiveId" clId="{0700B9F7-08E2-4DF9-BF3A-D8EA103A6718}" dt="2020-04-06T15:22:19.461" v="1174" actId="478"/>
          <ac:spMkLst>
            <pc:docMk/>
            <pc:sldMk cId="2306980725" sldId="279"/>
            <ac:spMk id="5" creationId="{5E7374ED-2DB4-4239-85F1-CDB719E5220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921B7C-14FC-4A59-A976-46D10986B777}" type="doc">
      <dgm:prSet loTypeId="urn:microsoft.com/office/officeart/2005/8/layout/default" loCatId="list" qsTypeId="urn:microsoft.com/office/officeart/2005/8/quickstyle/simple2" qsCatId="simple" csTypeId="urn:microsoft.com/office/officeart/2005/8/colors/colorful1" csCatId="colorful" phldr="1"/>
      <dgm:spPr/>
      <dgm:t>
        <a:bodyPr/>
        <a:lstStyle/>
        <a:p>
          <a:endParaRPr lang="en-US"/>
        </a:p>
      </dgm:t>
    </dgm:pt>
    <dgm:pt modelId="{E76B0A06-5163-464D-8A36-756A262AF51E}">
      <dgm:prSet/>
      <dgm:spPr/>
      <dgm:t>
        <a:bodyPr/>
        <a:lstStyle/>
        <a:p>
          <a:r>
            <a:rPr lang="ru-RU"/>
            <a:t>обавезна употреба стандардног језика;</a:t>
          </a:r>
          <a:endParaRPr lang="en-US"/>
        </a:p>
      </dgm:t>
    </dgm:pt>
    <dgm:pt modelId="{65ABEB71-7AD5-421A-87C5-E2D3A7E413F8}" type="parTrans" cxnId="{2BB1E320-B509-46DA-9098-CAC0A745A62B}">
      <dgm:prSet/>
      <dgm:spPr/>
      <dgm:t>
        <a:bodyPr/>
        <a:lstStyle/>
        <a:p>
          <a:endParaRPr lang="en-US"/>
        </a:p>
      </dgm:t>
    </dgm:pt>
    <dgm:pt modelId="{B26EE798-A933-4B9B-A2C7-24F755F1BFD5}" type="sibTrans" cxnId="{2BB1E320-B509-46DA-9098-CAC0A745A62B}">
      <dgm:prSet/>
      <dgm:spPr/>
      <dgm:t>
        <a:bodyPr/>
        <a:lstStyle/>
        <a:p>
          <a:endParaRPr lang="en-US"/>
        </a:p>
      </dgm:t>
    </dgm:pt>
    <dgm:pt modelId="{5E40555D-E453-4C84-9802-871DF81CAC56}">
      <dgm:prSet/>
      <dgm:spPr/>
      <dgm:t>
        <a:bodyPr/>
        <a:lstStyle/>
        <a:p>
          <a:r>
            <a:rPr lang="ru-RU"/>
            <a:t>употреба речи у правом значењу;</a:t>
          </a:r>
          <a:endParaRPr lang="en-US"/>
        </a:p>
      </dgm:t>
    </dgm:pt>
    <dgm:pt modelId="{79C5938F-3013-438A-9297-A5C256D2B73F}" type="parTrans" cxnId="{267F948B-68DF-47ED-AF04-901A050A74E7}">
      <dgm:prSet/>
      <dgm:spPr/>
      <dgm:t>
        <a:bodyPr/>
        <a:lstStyle/>
        <a:p>
          <a:endParaRPr lang="en-US"/>
        </a:p>
      </dgm:t>
    </dgm:pt>
    <dgm:pt modelId="{39EF2189-9BB3-4F4E-8EAE-8D174F5553F9}" type="sibTrans" cxnId="{267F948B-68DF-47ED-AF04-901A050A74E7}">
      <dgm:prSet/>
      <dgm:spPr/>
      <dgm:t>
        <a:bodyPr/>
        <a:lstStyle/>
        <a:p>
          <a:endParaRPr lang="en-US"/>
        </a:p>
      </dgm:t>
    </dgm:pt>
    <dgm:pt modelId="{E27D0BE8-8C3C-484D-A011-0047488A5CAD}">
      <dgm:prSet/>
      <dgm:spPr/>
      <dgm:t>
        <a:bodyPr/>
        <a:lstStyle/>
        <a:p>
          <a:r>
            <a:rPr lang="ru-RU" dirty="0"/>
            <a:t>употреба термина;</a:t>
          </a:r>
          <a:endParaRPr lang="en-US" dirty="0"/>
        </a:p>
      </dgm:t>
    </dgm:pt>
    <dgm:pt modelId="{55B19FB1-2775-4FC0-9F85-F87A5DEB50E4}" type="parTrans" cxnId="{732B2C08-1DF8-438A-A6CE-AF5C0D3C2A24}">
      <dgm:prSet/>
      <dgm:spPr/>
      <dgm:t>
        <a:bodyPr/>
        <a:lstStyle/>
        <a:p>
          <a:endParaRPr lang="en-US"/>
        </a:p>
      </dgm:t>
    </dgm:pt>
    <dgm:pt modelId="{ABAD6FA7-9FC4-4BA0-A867-F48DC36B7470}" type="sibTrans" cxnId="{732B2C08-1DF8-438A-A6CE-AF5C0D3C2A24}">
      <dgm:prSet/>
      <dgm:spPr/>
      <dgm:t>
        <a:bodyPr/>
        <a:lstStyle/>
        <a:p>
          <a:endParaRPr lang="en-US"/>
        </a:p>
      </dgm:t>
    </dgm:pt>
    <dgm:pt modelId="{4FA4CAEB-B126-4F17-BA61-5E0D98AA3C15}">
      <dgm:prSet/>
      <dgm:spPr/>
      <dgm:t>
        <a:bodyPr/>
        <a:lstStyle/>
        <a:p>
          <a:r>
            <a:rPr lang="ru-RU"/>
            <a:t>употреба фуснота — напомена испод текста;</a:t>
          </a:r>
          <a:endParaRPr lang="en-US"/>
        </a:p>
      </dgm:t>
    </dgm:pt>
    <dgm:pt modelId="{0F1785E3-988A-4A5A-B790-7D89D941A1CA}" type="parTrans" cxnId="{621AE6EE-C505-4AC3-A6D1-54B0C02A7BA5}">
      <dgm:prSet/>
      <dgm:spPr/>
      <dgm:t>
        <a:bodyPr/>
        <a:lstStyle/>
        <a:p>
          <a:endParaRPr lang="en-US"/>
        </a:p>
      </dgm:t>
    </dgm:pt>
    <dgm:pt modelId="{C7AC79A5-E4B2-422E-B0D8-41ED546088DB}" type="sibTrans" cxnId="{621AE6EE-C505-4AC3-A6D1-54B0C02A7BA5}">
      <dgm:prSet/>
      <dgm:spPr/>
      <dgm:t>
        <a:bodyPr/>
        <a:lstStyle/>
        <a:p>
          <a:endParaRPr lang="en-US"/>
        </a:p>
      </dgm:t>
    </dgm:pt>
    <dgm:pt modelId="{7A481D7A-66BA-4978-A999-C537D11AAD2D}">
      <dgm:prSet/>
      <dgm:spPr/>
      <dgm:t>
        <a:bodyPr/>
        <a:lstStyle/>
        <a:p>
          <a:r>
            <a:rPr lang="ru-RU"/>
            <a:t>јасноћа, одмереност и прецизност;</a:t>
          </a:r>
          <a:endParaRPr lang="en-US"/>
        </a:p>
      </dgm:t>
    </dgm:pt>
    <dgm:pt modelId="{6776E529-A2FE-4269-AC78-2E95186522F4}" type="parTrans" cxnId="{DFB2CAE6-8B18-4206-94A4-3428B5F16562}">
      <dgm:prSet/>
      <dgm:spPr/>
      <dgm:t>
        <a:bodyPr/>
        <a:lstStyle/>
        <a:p>
          <a:endParaRPr lang="en-US"/>
        </a:p>
      </dgm:t>
    </dgm:pt>
    <dgm:pt modelId="{43565EB5-DD8E-4421-8248-EE37A1276D16}" type="sibTrans" cxnId="{DFB2CAE6-8B18-4206-94A4-3428B5F16562}">
      <dgm:prSet/>
      <dgm:spPr/>
      <dgm:t>
        <a:bodyPr/>
        <a:lstStyle/>
        <a:p>
          <a:endParaRPr lang="en-US"/>
        </a:p>
      </dgm:t>
    </dgm:pt>
    <dgm:pt modelId="{1D6435BA-C8DC-4C2B-822D-388D244FCCEE}">
      <dgm:prSet/>
      <dgm:spPr/>
      <dgm:t>
        <a:bodyPr/>
        <a:lstStyle/>
        <a:p>
          <a:r>
            <a:rPr lang="ru-RU"/>
            <a:t>изношење чињеница, података, табела.</a:t>
          </a:r>
          <a:endParaRPr lang="en-US"/>
        </a:p>
      </dgm:t>
    </dgm:pt>
    <dgm:pt modelId="{03636DCD-6312-4C61-B36A-836DB4B8C450}" type="parTrans" cxnId="{4EF169BE-9D34-4866-BB4C-FB8308EBA059}">
      <dgm:prSet/>
      <dgm:spPr/>
      <dgm:t>
        <a:bodyPr/>
        <a:lstStyle/>
        <a:p>
          <a:endParaRPr lang="en-US"/>
        </a:p>
      </dgm:t>
    </dgm:pt>
    <dgm:pt modelId="{194C247D-6EA5-4BB9-89D5-939A126346EA}" type="sibTrans" cxnId="{4EF169BE-9D34-4866-BB4C-FB8308EBA059}">
      <dgm:prSet/>
      <dgm:spPr/>
      <dgm:t>
        <a:bodyPr/>
        <a:lstStyle/>
        <a:p>
          <a:endParaRPr lang="en-US"/>
        </a:p>
      </dgm:t>
    </dgm:pt>
    <dgm:pt modelId="{9340506C-67A4-43EA-822F-5A1996C6539B}">
      <dgm:prSet/>
      <dgm:spPr/>
      <dgm:t>
        <a:bodyPr/>
        <a:lstStyle/>
        <a:p>
          <a:r>
            <a:rPr lang="ru-RU"/>
            <a:t>лишен субјективности, емоционалности и експресивности.</a:t>
          </a:r>
          <a:endParaRPr lang="en-US"/>
        </a:p>
      </dgm:t>
    </dgm:pt>
    <dgm:pt modelId="{AEBE124D-4E0F-42AA-BD3D-7FC4C0B7414F}" type="parTrans" cxnId="{6CC5F22B-0745-40DF-9E2E-322274D24963}">
      <dgm:prSet/>
      <dgm:spPr/>
      <dgm:t>
        <a:bodyPr/>
        <a:lstStyle/>
        <a:p>
          <a:endParaRPr lang="en-US"/>
        </a:p>
      </dgm:t>
    </dgm:pt>
    <dgm:pt modelId="{80C1814D-1973-4980-AD93-B6C31F0B9CCF}" type="sibTrans" cxnId="{6CC5F22B-0745-40DF-9E2E-322274D24963}">
      <dgm:prSet/>
      <dgm:spPr/>
      <dgm:t>
        <a:bodyPr/>
        <a:lstStyle/>
        <a:p>
          <a:endParaRPr lang="en-US"/>
        </a:p>
      </dgm:t>
    </dgm:pt>
    <dgm:pt modelId="{0FBD5D53-9071-4C4D-BB4E-F9E9F7346CAB}" type="pres">
      <dgm:prSet presAssocID="{6D921B7C-14FC-4A59-A976-46D10986B777}" presName="diagram" presStyleCnt="0">
        <dgm:presLayoutVars>
          <dgm:dir/>
          <dgm:resizeHandles val="exact"/>
        </dgm:presLayoutVars>
      </dgm:prSet>
      <dgm:spPr/>
    </dgm:pt>
    <dgm:pt modelId="{C9FC2841-00D9-4C54-B635-B64BE2ABE324}" type="pres">
      <dgm:prSet presAssocID="{E76B0A06-5163-464D-8A36-756A262AF51E}" presName="node" presStyleLbl="node1" presStyleIdx="0" presStyleCnt="7">
        <dgm:presLayoutVars>
          <dgm:bulletEnabled val="1"/>
        </dgm:presLayoutVars>
      </dgm:prSet>
      <dgm:spPr/>
    </dgm:pt>
    <dgm:pt modelId="{8267F39E-BF87-4726-BB6A-D02E784E0793}" type="pres">
      <dgm:prSet presAssocID="{B26EE798-A933-4B9B-A2C7-24F755F1BFD5}" presName="sibTrans" presStyleCnt="0"/>
      <dgm:spPr/>
    </dgm:pt>
    <dgm:pt modelId="{A33EDF43-5E48-4111-A9C9-D42A53061201}" type="pres">
      <dgm:prSet presAssocID="{5E40555D-E453-4C84-9802-871DF81CAC56}" presName="node" presStyleLbl="node1" presStyleIdx="1" presStyleCnt="7">
        <dgm:presLayoutVars>
          <dgm:bulletEnabled val="1"/>
        </dgm:presLayoutVars>
      </dgm:prSet>
      <dgm:spPr/>
    </dgm:pt>
    <dgm:pt modelId="{215BE989-9C12-4203-BDA2-4CF551050079}" type="pres">
      <dgm:prSet presAssocID="{39EF2189-9BB3-4F4E-8EAE-8D174F5553F9}" presName="sibTrans" presStyleCnt="0"/>
      <dgm:spPr/>
    </dgm:pt>
    <dgm:pt modelId="{BB9A8E19-5B7C-46D1-A2B1-FD359C0CCA87}" type="pres">
      <dgm:prSet presAssocID="{E27D0BE8-8C3C-484D-A011-0047488A5CAD}" presName="node" presStyleLbl="node1" presStyleIdx="2" presStyleCnt="7">
        <dgm:presLayoutVars>
          <dgm:bulletEnabled val="1"/>
        </dgm:presLayoutVars>
      </dgm:prSet>
      <dgm:spPr/>
    </dgm:pt>
    <dgm:pt modelId="{EF313E5A-55F7-4F69-8EEE-5DAEDB7EE504}" type="pres">
      <dgm:prSet presAssocID="{ABAD6FA7-9FC4-4BA0-A867-F48DC36B7470}" presName="sibTrans" presStyleCnt="0"/>
      <dgm:spPr/>
    </dgm:pt>
    <dgm:pt modelId="{D090EFBE-2958-4FDA-B4C8-789135C2A0D2}" type="pres">
      <dgm:prSet presAssocID="{4FA4CAEB-B126-4F17-BA61-5E0D98AA3C15}" presName="node" presStyleLbl="node1" presStyleIdx="3" presStyleCnt="7">
        <dgm:presLayoutVars>
          <dgm:bulletEnabled val="1"/>
        </dgm:presLayoutVars>
      </dgm:prSet>
      <dgm:spPr/>
    </dgm:pt>
    <dgm:pt modelId="{7E334ACE-87DF-4127-94DD-A36827D52618}" type="pres">
      <dgm:prSet presAssocID="{C7AC79A5-E4B2-422E-B0D8-41ED546088DB}" presName="sibTrans" presStyleCnt="0"/>
      <dgm:spPr/>
    </dgm:pt>
    <dgm:pt modelId="{1919F4F5-D7A4-4739-A11F-3CC04D88FDC6}" type="pres">
      <dgm:prSet presAssocID="{7A481D7A-66BA-4978-A999-C537D11AAD2D}" presName="node" presStyleLbl="node1" presStyleIdx="4" presStyleCnt="7">
        <dgm:presLayoutVars>
          <dgm:bulletEnabled val="1"/>
        </dgm:presLayoutVars>
      </dgm:prSet>
      <dgm:spPr/>
    </dgm:pt>
    <dgm:pt modelId="{768164FD-C832-4021-9E49-C586AFEA36F2}" type="pres">
      <dgm:prSet presAssocID="{43565EB5-DD8E-4421-8248-EE37A1276D16}" presName="sibTrans" presStyleCnt="0"/>
      <dgm:spPr/>
    </dgm:pt>
    <dgm:pt modelId="{B2510C13-C70A-4542-8409-5E570B9A4BDD}" type="pres">
      <dgm:prSet presAssocID="{1D6435BA-C8DC-4C2B-822D-388D244FCCEE}" presName="node" presStyleLbl="node1" presStyleIdx="5" presStyleCnt="7">
        <dgm:presLayoutVars>
          <dgm:bulletEnabled val="1"/>
        </dgm:presLayoutVars>
      </dgm:prSet>
      <dgm:spPr/>
    </dgm:pt>
    <dgm:pt modelId="{8CF21009-720A-4455-BA7B-459F85A7A2E7}" type="pres">
      <dgm:prSet presAssocID="{194C247D-6EA5-4BB9-89D5-939A126346EA}" presName="sibTrans" presStyleCnt="0"/>
      <dgm:spPr/>
    </dgm:pt>
    <dgm:pt modelId="{48B1D371-EDDE-449A-986A-50F1494C3B13}" type="pres">
      <dgm:prSet presAssocID="{9340506C-67A4-43EA-822F-5A1996C6539B}" presName="node" presStyleLbl="node1" presStyleIdx="6" presStyleCnt="7">
        <dgm:presLayoutVars>
          <dgm:bulletEnabled val="1"/>
        </dgm:presLayoutVars>
      </dgm:prSet>
      <dgm:spPr/>
    </dgm:pt>
  </dgm:ptLst>
  <dgm:cxnLst>
    <dgm:cxn modelId="{732B2C08-1DF8-438A-A6CE-AF5C0D3C2A24}" srcId="{6D921B7C-14FC-4A59-A976-46D10986B777}" destId="{E27D0BE8-8C3C-484D-A011-0047488A5CAD}" srcOrd="2" destOrd="0" parTransId="{55B19FB1-2775-4FC0-9F85-F87A5DEB50E4}" sibTransId="{ABAD6FA7-9FC4-4BA0-A867-F48DC36B7470}"/>
    <dgm:cxn modelId="{2BB1E320-B509-46DA-9098-CAC0A745A62B}" srcId="{6D921B7C-14FC-4A59-A976-46D10986B777}" destId="{E76B0A06-5163-464D-8A36-756A262AF51E}" srcOrd="0" destOrd="0" parTransId="{65ABEB71-7AD5-421A-87C5-E2D3A7E413F8}" sibTransId="{B26EE798-A933-4B9B-A2C7-24F755F1BFD5}"/>
    <dgm:cxn modelId="{6CC5F22B-0745-40DF-9E2E-322274D24963}" srcId="{6D921B7C-14FC-4A59-A976-46D10986B777}" destId="{9340506C-67A4-43EA-822F-5A1996C6539B}" srcOrd="6" destOrd="0" parTransId="{AEBE124D-4E0F-42AA-BD3D-7FC4C0B7414F}" sibTransId="{80C1814D-1973-4980-AD93-B6C31F0B9CCF}"/>
    <dgm:cxn modelId="{7053F55D-E2C1-44CD-A907-59DE02319017}" type="presOf" srcId="{E76B0A06-5163-464D-8A36-756A262AF51E}" destId="{C9FC2841-00D9-4C54-B635-B64BE2ABE324}" srcOrd="0" destOrd="0" presId="urn:microsoft.com/office/officeart/2005/8/layout/default"/>
    <dgm:cxn modelId="{A7F00186-3450-4C49-B544-08FD38DC800E}" type="presOf" srcId="{1D6435BA-C8DC-4C2B-822D-388D244FCCEE}" destId="{B2510C13-C70A-4542-8409-5E570B9A4BDD}" srcOrd="0" destOrd="0" presId="urn:microsoft.com/office/officeart/2005/8/layout/default"/>
    <dgm:cxn modelId="{267F948B-68DF-47ED-AF04-901A050A74E7}" srcId="{6D921B7C-14FC-4A59-A976-46D10986B777}" destId="{5E40555D-E453-4C84-9802-871DF81CAC56}" srcOrd="1" destOrd="0" parTransId="{79C5938F-3013-438A-9297-A5C256D2B73F}" sibTransId="{39EF2189-9BB3-4F4E-8EAE-8D174F5553F9}"/>
    <dgm:cxn modelId="{3EADB68D-3F23-4F9C-8374-1BD8CE07382B}" type="presOf" srcId="{7A481D7A-66BA-4978-A999-C537D11AAD2D}" destId="{1919F4F5-D7A4-4739-A11F-3CC04D88FDC6}" srcOrd="0" destOrd="0" presId="urn:microsoft.com/office/officeart/2005/8/layout/default"/>
    <dgm:cxn modelId="{C37ACAA9-6AF6-433F-A442-BA647C78906D}" type="presOf" srcId="{9340506C-67A4-43EA-822F-5A1996C6539B}" destId="{48B1D371-EDDE-449A-986A-50F1494C3B13}" srcOrd="0" destOrd="0" presId="urn:microsoft.com/office/officeart/2005/8/layout/default"/>
    <dgm:cxn modelId="{9D313DB4-924A-45C1-B107-F100DE8A6564}" type="presOf" srcId="{4FA4CAEB-B126-4F17-BA61-5E0D98AA3C15}" destId="{D090EFBE-2958-4FDA-B4C8-789135C2A0D2}" srcOrd="0" destOrd="0" presId="urn:microsoft.com/office/officeart/2005/8/layout/default"/>
    <dgm:cxn modelId="{4EF169BE-9D34-4866-BB4C-FB8308EBA059}" srcId="{6D921B7C-14FC-4A59-A976-46D10986B777}" destId="{1D6435BA-C8DC-4C2B-822D-388D244FCCEE}" srcOrd="5" destOrd="0" parTransId="{03636DCD-6312-4C61-B36A-836DB4B8C450}" sibTransId="{194C247D-6EA5-4BB9-89D5-939A126346EA}"/>
    <dgm:cxn modelId="{446569C8-29AB-4DDA-A86E-C92A567A3613}" type="presOf" srcId="{E27D0BE8-8C3C-484D-A011-0047488A5CAD}" destId="{BB9A8E19-5B7C-46D1-A2B1-FD359C0CCA87}" srcOrd="0" destOrd="0" presId="urn:microsoft.com/office/officeart/2005/8/layout/default"/>
    <dgm:cxn modelId="{771088D7-39CD-4B09-8114-497DBDF251ED}" type="presOf" srcId="{6D921B7C-14FC-4A59-A976-46D10986B777}" destId="{0FBD5D53-9071-4C4D-BB4E-F9E9F7346CAB}" srcOrd="0" destOrd="0" presId="urn:microsoft.com/office/officeart/2005/8/layout/default"/>
    <dgm:cxn modelId="{19D6BEDB-5680-47C2-820E-142C274E94F9}" type="presOf" srcId="{5E40555D-E453-4C84-9802-871DF81CAC56}" destId="{A33EDF43-5E48-4111-A9C9-D42A53061201}" srcOrd="0" destOrd="0" presId="urn:microsoft.com/office/officeart/2005/8/layout/default"/>
    <dgm:cxn modelId="{DFB2CAE6-8B18-4206-94A4-3428B5F16562}" srcId="{6D921B7C-14FC-4A59-A976-46D10986B777}" destId="{7A481D7A-66BA-4978-A999-C537D11AAD2D}" srcOrd="4" destOrd="0" parTransId="{6776E529-A2FE-4269-AC78-2E95186522F4}" sibTransId="{43565EB5-DD8E-4421-8248-EE37A1276D16}"/>
    <dgm:cxn modelId="{621AE6EE-C505-4AC3-A6D1-54B0C02A7BA5}" srcId="{6D921B7C-14FC-4A59-A976-46D10986B777}" destId="{4FA4CAEB-B126-4F17-BA61-5E0D98AA3C15}" srcOrd="3" destOrd="0" parTransId="{0F1785E3-988A-4A5A-B790-7D89D941A1CA}" sibTransId="{C7AC79A5-E4B2-422E-B0D8-41ED546088DB}"/>
    <dgm:cxn modelId="{8A9564ED-88C5-40EA-84EC-89A0EF501A62}" type="presParOf" srcId="{0FBD5D53-9071-4C4D-BB4E-F9E9F7346CAB}" destId="{C9FC2841-00D9-4C54-B635-B64BE2ABE324}" srcOrd="0" destOrd="0" presId="urn:microsoft.com/office/officeart/2005/8/layout/default"/>
    <dgm:cxn modelId="{6D84518E-4CE8-4EB6-A8C2-56279792F8F4}" type="presParOf" srcId="{0FBD5D53-9071-4C4D-BB4E-F9E9F7346CAB}" destId="{8267F39E-BF87-4726-BB6A-D02E784E0793}" srcOrd="1" destOrd="0" presId="urn:microsoft.com/office/officeart/2005/8/layout/default"/>
    <dgm:cxn modelId="{7229BC01-83DD-4DBF-B078-11E50B157542}" type="presParOf" srcId="{0FBD5D53-9071-4C4D-BB4E-F9E9F7346CAB}" destId="{A33EDF43-5E48-4111-A9C9-D42A53061201}" srcOrd="2" destOrd="0" presId="urn:microsoft.com/office/officeart/2005/8/layout/default"/>
    <dgm:cxn modelId="{CF7AF57C-82ED-49EF-A8BE-D5E00249CD6B}" type="presParOf" srcId="{0FBD5D53-9071-4C4D-BB4E-F9E9F7346CAB}" destId="{215BE989-9C12-4203-BDA2-4CF551050079}" srcOrd="3" destOrd="0" presId="urn:microsoft.com/office/officeart/2005/8/layout/default"/>
    <dgm:cxn modelId="{BC51A120-D8BE-42F2-8F9F-32E64674D68A}" type="presParOf" srcId="{0FBD5D53-9071-4C4D-BB4E-F9E9F7346CAB}" destId="{BB9A8E19-5B7C-46D1-A2B1-FD359C0CCA87}" srcOrd="4" destOrd="0" presId="urn:microsoft.com/office/officeart/2005/8/layout/default"/>
    <dgm:cxn modelId="{8A680AEC-BF15-40AD-B8E6-CE6FDCEB80A9}" type="presParOf" srcId="{0FBD5D53-9071-4C4D-BB4E-F9E9F7346CAB}" destId="{EF313E5A-55F7-4F69-8EEE-5DAEDB7EE504}" srcOrd="5" destOrd="0" presId="urn:microsoft.com/office/officeart/2005/8/layout/default"/>
    <dgm:cxn modelId="{A150D52B-9CA7-4EA2-B3E5-7B05E3DCDB87}" type="presParOf" srcId="{0FBD5D53-9071-4C4D-BB4E-F9E9F7346CAB}" destId="{D090EFBE-2958-4FDA-B4C8-789135C2A0D2}" srcOrd="6" destOrd="0" presId="urn:microsoft.com/office/officeart/2005/8/layout/default"/>
    <dgm:cxn modelId="{828DD0BC-355C-492B-B664-75B206A4A8D7}" type="presParOf" srcId="{0FBD5D53-9071-4C4D-BB4E-F9E9F7346CAB}" destId="{7E334ACE-87DF-4127-94DD-A36827D52618}" srcOrd="7" destOrd="0" presId="urn:microsoft.com/office/officeart/2005/8/layout/default"/>
    <dgm:cxn modelId="{E9982E6B-37AF-4E02-B998-6DFD8611A41D}" type="presParOf" srcId="{0FBD5D53-9071-4C4D-BB4E-F9E9F7346CAB}" destId="{1919F4F5-D7A4-4739-A11F-3CC04D88FDC6}" srcOrd="8" destOrd="0" presId="urn:microsoft.com/office/officeart/2005/8/layout/default"/>
    <dgm:cxn modelId="{D7C04B18-7315-42A6-9DDE-1A48F9D9B53E}" type="presParOf" srcId="{0FBD5D53-9071-4C4D-BB4E-F9E9F7346CAB}" destId="{768164FD-C832-4021-9E49-C586AFEA36F2}" srcOrd="9" destOrd="0" presId="urn:microsoft.com/office/officeart/2005/8/layout/default"/>
    <dgm:cxn modelId="{F574F7CA-B256-4806-91D7-F89B9743C9D4}" type="presParOf" srcId="{0FBD5D53-9071-4C4D-BB4E-F9E9F7346CAB}" destId="{B2510C13-C70A-4542-8409-5E570B9A4BDD}" srcOrd="10" destOrd="0" presId="urn:microsoft.com/office/officeart/2005/8/layout/default"/>
    <dgm:cxn modelId="{4BFD022B-D7A0-4DF1-93E3-2877210227A9}" type="presParOf" srcId="{0FBD5D53-9071-4C4D-BB4E-F9E9F7346CAB}" destId="{8CF21009-720A-4455-BA7B-459F85A7A2E7}" srcOrd="11" destOrd="0" presId="urn:microsoft.com/office/officeart/2005/8/layout/default"/>
    <dgm:cxn modelId="{91D0D16D-E038-4A80-8695-860EB2BE3A41}" type="presParOf" srcId="{0FBD5D53-9071-4C4D-BB4E-F9E9F7346CAB}" destId="{48B1D371-EDDE-449A-986A-50F1494C3B13}"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EE7A02-46CA-41C7-8130-FB36983193E3}"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62B15B12-5AEA-4A63-B77B-D24F3C6FA874}">
      <dgm:prSet/>
      <dgm:spPr/>
      <dgm:t>
        <a:bodyPr/>
        <a:lstStyle/>
        <a:p>
          <a:r>
            <a:rPr lang="ru-RU"/>
            <a:t>обавезна употреба стандардног језика;</a:t>
          </a:r>
          <a:endParaRPr lang="en-US"/>
        </a:p>
      </dgm:t>
    </dgm:pt>
    <dgm:pt modelId="{60CC0579-D26A-4E02-9CB2-0CFB0DED7488}" type="parTrans" cxnId="{947AE468-7120-4920-9D8E-F3706D7DE3CB}">
      <dgm:prSet/>
      <dgm:spPr/>
      <dgm:t>
        <a:bodyPr/>
        <a:lstStyle/>
        <a:p>
          <a:endParaRPr lang="en-US"/>
        </a:p>
      </dgm:t>
    </dgm:pt>
    <dgm:pt modelId="{3843E16D-4F53-4DE3-8691-480C6E928A34}" type="sibTrans" cxnId="{947AE468-7120-4920-9D8E-F3706D7DE3CB}">
      <dgm:prSet/>
      <dgm:spPr/>
      <dgm:t>
        <a:bodyPr/>
        <a:lstStyle/>
        <a:p>
          <a:endParaRPr lang="en-US"/>
        </a:p>
      </dgm:t>
    </dgm:pt>
    <dgm:pt modelId="{C4BDEE62-5348-44ED-870E-F598DCA401D3}">
      <dgm:prSet/>
      <dgm:spPr/>
      <dgm:t>
        <a:bodyPr/>
        <a:lstStyle/>
        <a:p>
          <a:r>
            <a:rPr lang="ru-RU"/>
            <a:t>прецизност, јасност, безличност;</a:t>
          </a:r>
          <a:endParaRPr lang="en-US"/>
        </a:p>
      </dgm:t>
    </dgm:pt>
    <dgm:pt modelId="{6DFDB48D-3A8B-4B42-9ADD-D650AED17164}" type="parTrans" cxnId="{79EEE1CC-FE7C-46BF-84B6-867057F602B5}">
      <dgm:prSet/>
      <dgm:spPr/>
      <dgm:t>
        <a:bodyPr/>
        <a:lstStyle/>
        <a:p>
          <a:endParaRPr lang="en-US"/>
        </a:p>
      </dgm:t>
    </dgm:pt>
    <dgm:pt modelId="{AD051083-6422-44F3-A202-17C5C21AEB73}" type="sibTrans" cxnId="{79EEE1CC-FE7C-46BF-84B6-867057F602B5}">
      <dgm:prSet/>
      <dgm:spPr/>
      <dgm:t>
        <a:bodyPr/>
        <a:lstStyle/>
        <a:p>
          <a:endParaRPr lang="en-US"/>
        </a:p>
      </dgm:t>
    </dgm:pt>
    <dgm:pt modelId="{D8517316-64D7-42FA-8D91-EA45E7F8DB95}">
      <dgm:prSet/>
      <dgm:spPr/>
      <dgm:t>
        <a:bodyPr/>
        <a:lstStyle/>
        <a:p>
          <a:r>
            <a:rPr lang="ru-RU"/>
            <a:t>објективност;</a:t>
          </a:r>
          <a:endParaRPr lang="en-US"/>
        </a:p>
      </dgm:t>
    </dgm:pt>
    <dgm:pt modelId="{03EBA329-6211-44A6-9F1D-34BAF97EEDD9}" type="parTrans" cxnId="{342BA15A-8834-45DF-AEA8-79D6CF28AF0E}">
      <dgm:prSet/>
      <dgm:spPr/>
      <dgm:t>
        <a:bodyPr/>
        <a:lstStyle/>
        <a:p>
          <a:endParaRPr lang="en-US"/>
        </a:p>
      </dgm:t>
    </dgm:pt>
    <dgm:pt modelId="{8D99A559-F13E-42F8-A69F-19D02436F22F}" type="sibTrans" cxnId="{342BA15A-8834-45DF-AEA8-79D6CF28AF0E}">
      <dgm:prSet/>
      <dgm:spPr/>
      <dgm:t>
        <a:bodyPr/>
        <a:lstStyle/>
        <a:p>
          <a:endParaRPr lang="en-US"/>
        </a:p>
      </dgm:t>
    </dgm:pt>
    <dgm:pt modelId="{47E8D65C-D775-4057-8F64-F246BCA79227}">
      <dgm:prSet/>
      <dgm:spPr/>
      <dgm:t>
        <a:bodyPr/>
        <a:lstStyle/>
        <a:p>
          <a:r>
            <a:rPr lang="ru-RU"/>
            <a:t>устаљене форме;</a:t>
          </a:r>
          <a:endParaRPr lang="en-US"/>
        </a:p>
      </dgm:t>
    </dgm:pt>
    <dgm:pt modelId="{C15E680D-AC1E-4733-B87D-38A2D3235FAA}" type="parTrans" cxnId="{47EA2D1A-A31E-41D0-ADBB-2370CB1ACD37}">
      <dgm:prSet/>
      <dgm:spPr/>
      <dgm:t>
        <a:bodyPr/>
        <a:lstStyle/>
        <a:p>
          <a:endParaRPr lang="en-US"/>
        </a:p>
      </dgm:t>
    </dgm:pt>
    <dgm:pt modelId="{B4590EA4-6B55-43C7-A9DE-88E186649226}" type="sibTrans" cxnId="{47EA2D1A-A31E-41D0-ADBB-2370CB1ACD37}">
      <dgm:prSet/>
      <dgm:spPr/>
      <dgm:t>
        <a:bodyPr/>
        <a:lstStyle/>
        <a:p>
          <a:endParaRPr lang="en-US"/>
        </a:p>
      </dgm:t>
    </dgm:pt>
    <dgm:pt modelId="{DFB8EF46-84C6-48F8-A4D8-4DBC388C21F5}">
      <dgm:prSet/>
      <dgm:spPr/>
      <dgm:t>
        <a:bodyPr/>
        <a:lstStyle/>
        <a:p>
          <a:r>
            <a:rPr lang="ru-RU"/>
            <a:t>званичност у обраћању;</a:t>
          </a:r>
          <a:endParaRPr lang="en-US"/>
        </a:p>
      </dgm:t>
    </dgm:pt>
    <dgm:pt modelId="{02F30D3A-905E-4F86-8C7D-2C3470022F7E}" type="parTrans" cxnId="{76975E1D-0F46-4B92-B20F-836F146E5A77}">
      <dgm:prSet/>
      <dgm:spPr/>
      <dgm:t>
        <a:bodyPr/>
        <a:lstStyle/>
        <a:p>
          <a:endParaRPr lang="en-US"/>
        </a:p>
      </dgm:t>
    </dgm:pt>
    <dgm:pt modelId="{E086A5F8-BCC7-43FD-9001-7BAFCB606A83}" type="sibTrans" cxnId="{76975E1D-0F46-4B92-B20F-836F146E5A77}">
      <dgm:prSet/>
      <dgm:spPr/>
      <dgm:t>
        <a:bodyPr/>
        <a:lstStyle/>
        <a:p>
          <a:endParaRPr lang="en-US"/>
        </a:p>
      </dgm:t>
    </dgm:pt>
    <dgm:pt modelId="{C52354F3-663A-4F17-9426-AF53CFE3E463}" type="pres">
      <dgm:prSet presAssocID="{99EE7A02-46CA-41C7-8130-FB36983193E3}" presName="linear" presStyleCnt="0">
        <dgm:presLayoutVars>
          <dgm:animLvl val="lvl"/>
          <dgm:resizeHandles val="exact"/>
        </dgm:presLayoutVars>
      </dgm:prSet>
      <dgm:spPr/>
    </dgm:pt>
    <dgm:pt modelId="{A2FC1A7D-FCDA-43DD-8FA9-C2807B0DA64D}" type="pres">
      <dgm:prSet presAssocID="{62B15B12-5AEA-4A63-B77B-D24F3C6FA874}" presName="parentText" presStyleLbl="node1" presStyleIdx="0" presStyleCnt="5">
        <dgm:presLayoutVars>
          <dgm:chMax val="0"/>
          <dgm:bulletEnabled val="1"/>
        </dgm:presLayoutVars>
      </dgm:prSet>
      <dgm:spPr/>
    </dgm:pt>
    <dgm:pt modelId="{E909716B-1CBE-440B-A9D6-2C1EC176AAA6}" type="pres">
      <dgm:prSet presAssocID="{3843E16D-4F53-4DE3-8691-480C6E928A34}" presName="spacer" presStyleCnt="0"/>
      <dgm:spPr/>
    </dgm:pt>
    <dgm:pt modelId="{41CBD0CE-5ADA-4DC8-B31A-C23230573EC5}" type="pres">
      <dgm:prSet presAssocID="{C4BDEE62-5348-44ED-870E-F598DCA401D3}" presName="parentText" presStyleLbl="node1" presStyleIdx="1" presStyleCnt="5">
        <dgm:presLayoutVars>
          <dgm:chMax val="0"/>
          <dgm:bulletEnabled val="1"/>
        </dgm:presLayoutVars>
      </dgm:prSet>
      <dgm:spPr/>
    </dgm:pt>
    <dgm:pt modelId="{0790E3D5-BE9F-466B-8EB9-F4A02D35B423}" type="pres">
      <dgm:prSet presAssocID="{AD051083-6422-44F3-A202-17C5C21AEB73}" presName="spacer" presStyleCnt="0"/>
      <dgm:spPr/>
    </dgm:pt>
    <dgm:pt modelId="{9180A7AB-4C77-4C9B-BCB9-06B0CEA5C5A5}" type="pres">
      <dgm:prSet presAssocID="{D8517316-64D7-42FA-8D91-EA45E7F8DB95}" presName="parentText" presStyleLbl="node1" presStyleIdx="2" presStyleCnt="5">
        <dgm:presLayoutVars>
          <dgm:chMax val="0"/>
          <dgm:bulletEnabled val="1"/>
        </dgm:presLayoutVars>
      </dgm:prSet>
      <dgm:spPr/>
    </dgm:pt>
    <dgm:pt modelId="{50B991C3-5F23-458C-8C13-CF7D7BE4E0CC}" type="pres">
      <dgm:prSet presAssocID="{8D99A559-F13E-42F8-A69F-19D02436F22F}" presName="spacer" presStyleCnt="0"/>
      <dgm:spPr/>
    </dgm:pt>
    <dgm:pt modelId="{5C34B88E-E595-43BD-AEEB-C0597F9B211B}" type="pres">
      <dgm:prSet presAssocID="{47E8D65C-D775-4057-8F64-F246BCA79227}" presName="parentText" presStyleLbl="node1" presStyleIdx="3" presStyleCnt="5">
        <dgm:presLayoutVars>
          <dgm:chMax val="0"/>
          <dgm:bulletEnabled val="1"/>
        </dgm:presLayoutVars>
      </dgm:prSet>
      <dgm:spPr/>
    </dgm:pt>
    <dgm:pt modelId="{933EC566-68E7-4F7D-B3B8-367EAFC4B7FD}" type="pres">
      <dgm:prSet presAssocID="{B4590EA4-6B55-43C7-A9DE-88E186649226}" presName="spacer" presStyleCnt="0"/>
      <dgm:spPr/>
    </dgm:pt>
    <dgm:pt modelId="{AC4AE40C-3145-4310-B6E6-F82C52AAC4B8}" type="pres">
      <dgm:prSet presAssocID="{DFB8EF46-84C6-48F8-A4D8-4DBC388C21F5}" presName="parentText" presStyleLbl="node1" presStyleIdx="4" presStyleCnt="5">
        <dgm:presLayoutVars>
          <dgm:chMax val="0"/>
          <dgm:bulletEnabled val="1"/>
        </dgm:presLayoutVars>
      </dgm:prSet>
      <dgm:spPr/>
    </dgm:pt>
  </dgm:ptLst>
  <dgm:cxnLst>
    <dgm:cxn modelId="{47EA2D1A-A31E-41D0-ADBB-2370CB1ACD37}" srcId="{99EE7A02-46CA-41C7-8130-FB36983193E3}" destId="{47E8D65C-D775-4057-8F64-F246BCA79227}" srcOrd="3" destOrd="0" parTransId="{C15E680D-AC1E-4733-B87D-38A2D3235FAA}" sibTransId="{B4590EA4-6B55-43C7-A9DE-88E186649226}"/>
    <dgm:cxn modelId="{76975E1D-0F46-4B92-B20F-836F146E5A77}" srcId="{99EE7A02-46CA-41C7-8130-FB36983193E3}" destId="{DFB8EF46-84C6-48F8-A4D8-4DBC388C21F5}" srcOrd="4" destOrd="0" parTransId="{02F30D3A-905E-4F86-8C7D-2C3470022F7E}" sibTransId="{E086A5F8-BCC7-43FD-9001-7BAFCB606A83}"/>
    <dgm:cxn modelId="{9503BB41-7D79-4430-9443-D1ACDD1541A3}" type="presOf" srcId="{99EE7A02-46CA-41C7-8130-FB36983193E3}" destId="{C52354F3-663A-4F17-9426-AF53CFE3E463}" srcOrd="0" destOrd="0" presId="urn:microsoft.com/office/officeart/2005/8/layout/vList2"/>
    <dgm:cxn modelId="{947AE468-7120-4920-9D8E-F3706D7DE3CB}" srcId="{99EE7A02-46CA-41C7-8130-FB36983193E3}" destId="{62B15B12-5AEA-4A63-B77B-D24F3C6FA874}" srcOrd="0" destOrd="0" parTransId="{60CC0579-D26A-4E02-9CB2-0CFB0DED7488}" sibTransId="{3843E16D-4F53-4DE3-8691-480C6E928A34}"/>
    <dgm:cxn modelId="{71B73A4C-30D7-42EB-B72A-B9D30A75078B}" type="presOf" srcId="{DFB8EF46-84C6-48F8-A4D8-4DBC388C21F5}" destId="{AC4AE40C-3145-4310-B6E6-F82C52AAC4B8}" srcOrd="0" destOrd="0" presId="urn:microsoft.com/office/officeart/2005/8/layout/vList2"/>
    <dgm:cxn modelId="{342BA15A-8834-45DF-AEA8-79D6CF28AF0E}" srcId="{99EE7A02-46CA-41C7-8130-FB36983193E3}" destId="{D8517316-64D7-42FA-8D91-EA45E7F8DB95}" srcOrd="2" destOrd="0" parTransId="{03EBA329-6211-44A6-9F1D-34BAF97EEDD9}" sibTransId="{8D99A559-F13E-42F8-A69F-19D02436F22F}"/>
    <dgm:cxn modelId="{EE3CF4BE-AE3D-4529-A752-9D03088FAF46}" type="presOf" srcId="{47E8D65C-D775-4057-8F64-F246BCA79227}" destId="{5C34B88E-E595-43BD-AEEB-C0597F9B211B}" srcOrd="0" destOrd="0" presId="urn:microsoft.com/office/officeart/2005/8/layout/vList2"/>
    <dgm:cxn modelId="{79EEE1CC-FE7C-46BF-84B6-867057F602B5}" srcId="{99EE7A02-46CA-41C7-8130-FB36983193E3}" destId="{C4BDEE62-5348-44ED-870E-F598DCA401D3}" srcOrd="1" destOrd="0" parTransId="{6DFDB48D-3A8B-4B42-9ADD-D650AED17164}" sibTransId="{AD051083-6422-44F3-A202-17C5C21AEB73}"/>
    <dgm:cxn modelId="{D18686DC-5A43-4D77-BC00-2A9C92DD6141}" type="presOf" srcId="{62B15B12-5AEA-4A63-B77B-D24F3C6FA874}" destId="{A2FC1A7D-FCDA-43DD-8FA9-C2807B0DA64D}" srcOrd="0" destOrd="0" presId="urn:microsoft.com/office/officeart/2005/8/layout/vList2"/>
    <dgm:cxn modelId="{07B4C1DC-CDD3-4E63-BAB5-22CE44B04CD9}" type="presOf" srcId="{C4BDEE62-5348-44ED-870E-F598DCA401D3}" destId="{41CBD0CE-5ADA-4DC8-B31A-C23230573EC5}" srcOrd="0" destOrd="0" presId="urn:microsoft.com/office/officeart/2005/8/layout/vList2"/>
    <dgm:cxn modelId="{927D01F3-100C-4FC0-B56D-FA1696AD0BFA}" type="presOf" srcId="{D8517316-64D7-42FA-8D91-EA45E7F8DB95}" destId="{9180A7AB-4C77-4C9B-BCB9-06B0CEA5C5A5}" srcOrd="0" destOrd="0" presId="urn:microsoft.com/office/officeart/2005/8/layout/vList2"/>
    <dgm:cxn modelId="{0728A45B-55FE-455E-BB29-D129CCEAD70A}" type="presParOf" srcId="{C52354F3-663A-4F17-9426-AF53CFE3E463}" destId="{A2FC1A7D-FCDA-43DD-8FA9-C2807B0DA64D}" srcOrd="0" destOrd="0" presId="urn:microsoft.com/office/officeart/2005/8/layout/vList2"/>
    <dgm:cxn modelId="{78265E01-A0A4-45B2-BE26-3061680ADD53}" type="presParOf" srcId="{C52354F3-663A-4F17-9426-AF53CFE3E463}" destId="{E909716B-1CBE-440B-A9D6-2C1EC176AAA6}" srcOrd="1" destOrd="0" presId="urn:microsoft.com/office/officeart/2005/8/layout/vList2"/>
    <dgm:cxn modelId="{3900C0AB-49A0-41C2-B815-8556A49E600F}" type="presParOf" srcId="{C52354F3-663A-4F17-9426-AF53CFE3E463}" destId="{41CBD0CE-5ADA-4DC8-B31A-C23230573EC5}" srcOrd="2" destOrd="0" presId="urn:microsoft.com/office/officeart/2005/8/layout/vList2"/>
    <dgm:cxn modelId="{1BDED89D-9D92-4709-9D1C-F65823B12320}" type="presParOf" srcId="{C52354F3-663A-4F17-9426-AF53CFE3E463}" destId="{0790E3D5-BE9F-466B-8EB9-F4A02D35B423}" srcOrd="3" destOrd="0" presId="urn:microsoft.com/office/officeart/2005/8/layout/vList2"/>
    <dgm:cxn modelId="{68DF3C61-C229-4031-8A8E-D189C05AD0E6}" type="presParOf" srcId="{C52354F3-663A-4F17-9426-AF53CFE3E463}" destId="{9180A7AB-4C77-4C9B-BCB9-06B0CEA5C5A5}" srcOrd="4" destOrd="0" presId="urn:microsoft.com/office/officeart/2005/8/layout/vList2"/>
    <dgm:cxn modelId="{07D6DB0E-E097-4DA4-B4B0-8CFA09557C1B}" type="presParOf" srcId="{C52354F3-663A-4F17-9426-AF53CFE3E463}" destId="{50B991C3-5F23-458C-8C13-CF7D7BE4E0CC}" srcOrd="5" destOrd="0" presId="urn:microsoft.com/office/officeart/2005/8/layout/vList2"/>
    <dgm:cxn modelId="{520203D0-91F2-481E-BF9D-42B3C8BDB591}" type="presParOf" srcId="{C52354F3-663A-4F17-9426-AF53CFE3E463}" destId="{5C34B88E-E595-43BD-AEEB-C0597F9B211B}" srcOrd="6" destOrd="0" presId="urn:microsoft.com/office/officeart/2005/8/layout/vList2"/>
    <dgm:cxn modelId="{D92C06B9-E6C2-411B-8A29-B87F1731EEF1}" type="presParOf" srcId="{C52354F3-663A-4F17-9426-AF53CFE3E463}" destId="{933EC566-68E7-4F7D-B3B8-367EAFC4B7FD}" srcOrd="7" destOrd="0" presId="urn:microsoft.com/office/officeart/2005/8/layout/vList2"/>
    <dgm:cxn modelId="{BF71703C-4EDD-4CCA-A089-B490DC5C019D}" type="presParOf" srcId="{C52354F3-663A-4F17-9426-AF53CFE3E463}" destId="{AC4AE40C-3145-4310-B6E6-F82C52AAC4B8}"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48038B-63C3-4293-A838-DB2F5E9874C0}" type="doc">
      <dgm:prSet loTypeId="urn:microsoft.com/office/officeart/2005/8/layout/default" loCatId="list" qsTypeId="urn:microsoft.com/office/officeart/2005/8/quickstyle/simple2" qsCatId="simple" csTypeId="urn:microsoft.com/office/officeart/2005/8/colors/colorful1" csCatId="colorful"/>
      <dgm:spPr/>
      <dgm:t>
        <a:bodyPr/>
        <a:lstStyle/>
        <a:p>
          <a:endParaRPr lang="en-US"/>
        </a:p>
      </dgm:t>
    </dgm:pt>
    <dgm:pt modelId="{EB7AEC37-01CD-4703-8F50-F4F04291FF76}">
      <dgm:prSet/>
      <dgm:spPr/>
      <dgm:t>
        <a:bodyPr/>
        <a:lstStyle/>
        <a:p>
          <a:r>
            <a:rPr lang="ru-RU"/>
            <a:t>обавезна употреба стандардног језика;</a:t>
          </a:r>
          <a:endParaRPr lang="en-US"/>
        </a:p>
      </dgm:t>
    </dgm:pt>
    <dgm:pt modelId="{183B1977-922C-4937-AFCD-F05C4F934FB6}" type="parTrans" cxnId="{13554640-99EF-4830-B7A5-C21DAA5BE0E8}">
      <dgm:prSet/>
      <dgm:spPr/>
      <dgm:t>
        <a:bodyPr/>
        <a:lstStyle/>
        <a:p>
          <a:endParaRPr lang="en-US"/>
        </a:p>
      </dgm:t>
    </dgm:pt>
    <dgm:pt modelId="{06098AF3-1E76-4C10-ABB6-1D5247D7BC91}" type="sibTrans" cxnId="{13554640-99EF-4830-B7A5-C21DAA5BE0E8}">
      <dgm:prSet/>
      <dgm:spPr/>
      <dgm:t>
        <a:bodyPr/>
        <a:lstStyle/>
        <a:p>
          <a:endParaRPr lang="en-US"/>
        </a:p>
      </dgm:t>
    </dgm:pt>
    <dgm:pt modelId="{52B9B18B-C4FA-491B-A0FE-8909C4C4632A}">
      <dgm:prSet/>
      <dgm:spPr/>
      <dgm:t>
        <a:bodyPr/>
        <a:lstStyle/>
        <a:p>
          <a:r>
            <a:rPr lang="ru-RU"/>
            <a:t>језгровитост и сажетост у казивању;</a:t>
          </a:r>
          <a:endParaRPr lang="en-US"/>
        </a:p>
      </dgm:t>
    </dgm:pt>
    <dgm:pt modelId="{8877C112-973C-427C-96C5-6010BEA0A3E6}" type="parTrans" cxnId="{29F8FEF6-4BBE-4A11-B3A0-E5746E593E74}">
      <dgm:prSet/>
      <dgm:spPr/>
      <dgm:t>
        <a:bodyPr/>
        <a:lstStyle/>
        <a:p>
          <a:endParaRPr lang="en-US"/>
        </a:p>
      </dgm:t>
    </dgm:pt>
    <dgm:pt modelId="{6E3035F8-EE15-40E8-8D32-3F7E1CB56B8B}" type="sibTrans" cxnId="{29F8FEF6-4BBE-4A11-B3A0-E5746E593E74}">
      <dgm:prSet/>
      <dgm:spPr/>
      <dgm:t>
        <a:bodyPr/>
        <a:lstStyle/>
        <a:p>
          <a:endParaRPr lang="en-US"/>
        </a:p>
      </dgm:t>
    </dgm:pt>
    <dgm:pt modelId="{92DADD05-BFC7-4312-92E2-AD9CD090BFE9}">
      <dgm:prSet/>
      <dgm:spPr/>
      <dgm:t>
        <a:bodyPr/>
        <a:lstStyle/>
        <a:p>
          <a:r>
            <a:rPr lang="ru-RU"/>
            <a:t>истицање јавне поруке, обавештења;</a:t>
          </a:r>
          <a:endParaRPr lang="en-US"/>
        </a:p>
      </dgm:t>
    </dgm:pt>
    <dgm:pt modelId="{595BE69F-0C31-4896-9084-899FFC326274}" type="parTrans" cxnId="{B47D901A-DF3F-4011-AA62-8011C1961384}">
      <dgm:prSet/>
      <dgm:spPr/>
      <dgm:t>
        <a:bodyPr/>
        <a:lstStyle/>
        <a:p>
          <a:endParaRPr lang="en-US"/>
        </a:p>
      </dgm:t>
    </dgm:pt>
    <dgm:pt modelId="{9B2B749F-4ED3-4557-B9C7-31AAC910C473}" type="sibTrans" cxnId="{B47D901A-DF3F-4011-AA62-8011C1961384}">
      <dgm:prSet/>
      <dgm:spPr/>
      <dgm:t>
        <a:bodyPr/>
        <a:lstStyle/>
        <a:p>
          <a:endParaRPr lang="en-US"/>
        </a:p>
      </dgm:t>
    </dgm:pt>
    <dgm:pt modelId="{AA778163-4FE0-449B-A756-741847765163}">
      <dgm:prSet/>
      <dgm:spPr/>
      <dgm:t>
        <a:bodyPr/>
        <a:lstStyle/>
        <a:p>
          <a:r>
            <a:rPr lang="ru-RU"/>
            <a:t>мешање елемената других стилова;</a:t>
          </a:r>
          <a:endParaRPr lang="en-US"/>
        </a:p>
      </dgm:t>
    </dgm:pt>
    <dgm:pt modelId="{87EF649C-BCC0-4BDE-91C1-F208E86ADA4B}" type="parTrans" cxnId="{0F635F66-A589-46EC-976B-3814E5CC1B8C}">
      <dgm:prSet/>
      <dgm:spPr/>
      <dgm:t>
        <a:bodyPr/>
        <a:lstStyle/>
        <a:p>
          <a:endParaRPr lang="en-US"/>
        </a:p>
      </dgm:t>
    </dgm:pt>
    <dgm:pt modelId="{25477166-382F-45F4-9DA6-3128EEC4080F}" type="sibTrans" cxnId="{0F635F66-A589-46EC-976B-3814E5CC1B8C}">
      <dgm:prSet/>
      <dgm:spPr/>
      <dgm:t>
        <a:bodyPr/>
        <a:lstStyle/>
        <a:p>
          <a:endParaRPr lang="en-US"/>
        </a:p>
      </dgm:t>
    </dgm:pt>
    <dgm:pt modelId="{5F74B0BE-1CB5-4DC0-945D-C6F73F7EAEE0}">
      <dgm:prSet/>
      <dgm:spPr/>
      <dgm:t>
        <a:bodyPr/>
        <a:lstStyle/>
        <a:p>
          <a:r>
            <a:rPr lang="ru-RU"/>
            <a:t>масовност комуницирања.</a:t>
          </a:r>
          <a:endParaRPr lang="en-US"/>
        </a:p>
      </dgm:t>
    </dgm:pt>
    <dgm:pt modelId="{6B13A2A3-053F-44E3-AA5A-263733BD85F5}" type="parTrans" cxnId="{CEE52B33-E6BB-436C-9847-9A2F8FFE1490}">
      <dgm:prSet/>
      <dgm:spPr/>
      <dgm:t>
        <a:bodyPr/>
        <a:lstStyle/>
        <a:p>
          <a:endParaRPr lang="en-US"/>
        </a:p>
      </dgm:t>
    </dgm:pt>
    <dgm:pt modelId="{3C273A96-2F10-422C-B15D-8F6703CC01F7}" type="sibTrans" cxnId="{CEE52B33-E6BB-436C-9847-9A2F8FFE1490}">
      <dgm:prSet/>
      <dgm:spPr/>
      <dgm:t>
        <a:bodyPr/>
        <a:lstStyle/>
        <a:p>
          <a:endParaRPr lang="en-US"/>
        </a:p>
      </dgm:t>
    </dgm:pt>
    <dgm:pt modelId="{E30AF0A3-21B4-4D75-BBF3-476085F29BC9}" type="pres">
      <dgm:prSet presAssocID="{DA48038B-63C3-4293-A838-DB2F5E9874C0}" presName="diagram" presStyleCnt="0">
        <dgm:presLayoutVars>
          <dgm:dir/>
          <dgm:resizeHandles val="exact"/>
        </dgm:presLayoutVars>
      </dgm:prSet>
      <dgm:spPr/>
    </dgm:pt>
    <dgm:pt modelId="{0FE16265-DE87-484B-971B-15A30B58E7B2}" type="pres">
      <dgm:prSet presAssocID="{EB7AEC37-01CD-4703-8F50-F4F04291FF76}" presName="node" presStyleLbl="node1" presStyleIdx="0" presStyleCnt="5">
        <dgm:presLayoutVars>
          <dgm:bulletEnabled val="1"/>
        </dgm:presLayoutVars>
      </dgm:prSet>
      <dgm:spPr/>
    </dgm:pt>
    <dgm:pt modelId="{F78AA9C1-24CB-4FC6-AEF6-BE052B4136A6}" type="pres">
      <dgm:prSet presAssocID="{06098AF3-1E76-4C10-ABB6-1D5247D7BC91}" presName="sibTrans" presStyleCnt="0"/>
      <dgm:spPr/>
    </dgm:pt>
    <dgm:pt modelId="{84D292C9-D186-4926-A163-0BCD5681D9CE}" type="pres">
      <dgm:prSet presAssocID="{52B9B18B-C4FA-491B-A0FE-8909C4C4632A}" presName="node" presStyleLbl="node1" presStyleIdx="1" presStyleCnt="5">
        <dgm:presLayoutVars>
          <dgm:bulletEnabled val="1"/>
        </dgm:presLayoutVars>
      </dgm:prSet>
      <dgm:spPr/>
    </dgm:pt>
    <dgm:pt modelId="{5406B2C8-C489-4925-999F-C9C4E09FAA38}" type="pres">
      <dgm:prSet presAssocID="{6E3035F8-EE15-40E8-8D32-3F7E1CB56B8B}" presName="sibTrans" presStyleCnt="0"/>
      <dgm:spPr/>
    </dgm:pt>
    <dgm:pt modelId="{33CE6F8F-6762-4577-80DF-857348D40F08}" type="pres">
      <dgm:prSet presAssocID="{92DADD05-BFC7-4312-92E2-AD9CD090BFE9}" presName="node" presStyleLbl="node1" presStyleIdx="2" presStyleCnt="5">
        <dgm:presLayoutVars>
          <dgm:bulletEnabled val="1"/>
        </dgm:presLayoutVars>
      </dgm:prSet>
      <dgm:spPr/>
    </dgm:pt>
    <dgm:pt modelId="{683C2C45-80E6-4ED1-AA82-D6F7DE693D51}" type="pres">
      <dgm:prSet presAssocID="{9B2B749F-4ED3-4557-B9C7-31AAC910C473}" presName="sibTrans" presStyleCnt="0"/>
      <dgm:spPr/>
    </dgm:pt>
    <dgm:pt modelId="{22389A90-4A68-43FE-8D08-43898E5CA608}" type="pres">
      <dgm:prSet presAssocID="{AA778163-4FE0-449B-A756-741847765163}" presName="node" presStyleLbl="node1" presStyleIdx="3" presStyleCnt="5">
        <dgm:presLayoutVars>
          <dgm:bulletEnabled val="1"/>
        </dgm:presLayoutVars>
      </dgm:prSet>
      <dgm:spPr/>
    </dgm:pt>
    <dgm:pt modelId="{F1C3F440-038D-491B-B9CF-0F434E7BE059}" type="pres">
      <dgm:prSet presAssocID="{25477166-382F-45F4-9DA6-3128EEC4080F}" presName="sibTrans" presStyleCnt="0"/>
      <dgm:spPr/>
    </dgm:pt>
    <dgm:pt modelId="{AF35840A-720A-42AF-9425-52D9C13F86F9}" type="pres">
      <dgm:prSet presAssocID="{5F74B0BE-1CB5-4DC0-945D-C6F73F7EAEE0}" presName="node" presStyleLbl="node1" presStyleIdx="4" presStyleCnt="5">
        <dgm:presLayoutVars>
          <dgm:bulletEnabled val="1"/>
        </dgm:presLayoutVars>
      </dgm:prSet>
      <dgm:spPr/>
    </dgm:pt>
  </dgm:ptLst>
  <dgm:cxnLst>
    <dgm:cxn modelId="{96BF0406-FA87-42A5-96EB-49C84D801CCC}" type="presOf" srcId="{EB7AEC37-01CD-4703-8F50-F4F04291FF76}" destId="{0FE16265-DE87-484B-971B-15A30B58E7B2}" srcOrd="0" destOrd="0" presId="urn:microsoft.com/office/officeart/2005/8/layout/default"/>
    <dgm:cxn modelId="{E9C3B50F-E0DC-43FE-89CF-4A2433977284}" type="presOf" srcId="{5F74B0BE-1CB5-4DC0-945D-C6F73F7EAEE0}" destId="{AF35840A-720A-42AF-9425-52D9C13F86F9}" srcOrd="0" destOrd="0" presId="urn:microsoft.com/office/officeart/2005/8/layout/default"/>
    <dgm:cxn modelId="{B47D901A-DF3F-4011-AA62-8011C1961384}" srcId="{DA48038B-63C3-4293-A838-DB2F5E9874C0}" destId="{92DADD05-BFC7-4312-92E2-AD9CD090BFE9}" srcOrd="2" destOrd="0" parTransId="{595BE69F-0C31-4896-9084-899FFC326274}" sibTransId="{9B2B749F-4ED3-4557-B9C7-31AAC910C473}"/>
    <dgm:cxn modelId="{841CE51E-412E-4EE3-AFAA-53E3093DAAB3}" type="presOf" srcId="{52B9B18B-C4FA-491B-A0FE-8909C4C4632A}" destId="{84D292C9-D186-4926-A163-0BCD5681D9CE}" srcOrd="0" destOrd="0" presId="urn:microsoft.com/office/officeart/2005/8/layout/default"/>
    <dgm:cxn modelId="{CEE52B33-E6BB-436C-9847-9A2F8FFE1490}" srcId="{DA48038B-63C3-4293-A838-DB2F5E9874C0}" destId="{5F74B0BE-1CB5-4DC0-945D-C6F73F7EAEE0}" srcOrd="4" destOrd="0" parTransId="{6B13A2A3-053F-44E3-AA5A-263733BD85F5}" sibTransId="{3C273A96-2F10-422C-B15D-8F6703CC01F7}"/>
    <dgm:cxn modelId="{13554640-99EF-4830-B7A5-C21DAA5BE0E8}" srcId="{DA48038B-63C3-4293-A838-DB2F5E9874C0}" destId="{EB7AEC37-01CD-4703-8F50-F4F04291FF76}" srcOrd="0" destOrd="0" parTransId="{183B1977-922C-4937-AFCD-F05C4F934FB6}" sibTransId="{06098AF3-1E76-4C10-ABB6-1D5247D7BC91}"/>
    <dgm:cxn modelId="{0F635F66-A589-46EC-976B-3814E5CC1B8C}" srcId="{DA48038B-63C3-4293-A838-DB2F5E9874C0}" destId="{AA778163-4FE0-449B-A756-741847765163}" srcOrd="3" destOrd="0" parTransId="{87EF649C-BCC0-4BDE-91C1-F208E86ADA4B}" sibTransId="{25477166-382F-45F4-9DA6-3128EEC4080F}"/>
    <dgm:cxn modelId="{886F2070-F8FA-4FA9-B6F3-4EBF2650CE48}" type="presOf" srcId="{DA48038B-63C3-4293-A838-DB2F5E9874C0}" destId="{E30AF0A3-21B4-4D75-BBF3-476085F29BC9}" srcOrd="0" destOrd="0" presId="urn:microsoft.com/office/officeart/2005/8/layout/default"/>
    <dgm:cxn modelId="{F49538B5-2BC8-4052-A3BB-199819058D08}" type="presOf" srcId="{AA778163-4FE0-449B-A756-741847765163}" destId="{22389A90-4A68-43FE-8D08-43898E5CA608}" srcOrd="0" destOrd="0" presId="urn:microsoft.com/office/officeart/2005/8/layout/default"/>
    <dgm:cxn modelId="{DE630CEE-6F45-4D40-9083-1BF46291114A}" type="presOf" srcId="{92DADD05-BFC7-4312-92E2-AD9CD090BFE9}" destId="{33CE6F8F-6762-4577-80DF-857348D40F08}" srcOrd="0" destOrd="0" presId="urn:microsoft.com/office/officeart/2005/8/layout/default"/>
    <dgm:cxn modelId="{29F8FEF6-4BBE-4A11-B3A0-E5746E593E74}" srcId="{DA48038B-63C3-4293-A838-DB2F5E9874C0}" destId="{52B9B18B-C4FA-491B-A0FE-8909C4C4632A}" srcOrd="1" destOrd="0" parTransId="{8877C112-973C-427C-96C5-6010BEA0A3E6}" sibTransId="{6E3035F8-EE15-40E8-8D32-3F7E1CB56B8B}"/>
    <dgm:cxn modelId="{BBEF7C5F-5A8C-4919-8C79-524B69FDCE40}" type="presParOf" srcId="{E30AF0A3-21B4-4D75-BBF3-476085F29BC9}" destId="{0FE16265-DE87-484B-971B-15A30B58E7B2}" srcOrd="0" destOrd="0" presId="urn:microsoft.com/office/officeart/2005/8/layout/default"/>
    <dgm:cxn modelId="{0CAB61ED-BBA4-4164-B198-761F795099DD}" type="presParOf" srcId="{E30AF0A3-21B4-4D75-BBF3-476085F29BC9}" destId="{F78AA9C1-24CB-4FC6-AEF6-BE052B4136A6}" srcOrd="1" destOrd="0" presId="urn:microsoft.com/office/officeart/2005/8/layout/default"/>
    <dgm:cxn modelId="{CB3B4CB1-0350-4695-B81E-4446FB4AA400}" type="presParOf" srcId="{E30AF0A3-21B4-4D75-BBF3-476085F29BC9}" destId="{84D292C9-D186-4926-A163-0BCD5681D9CE}" srcOrd="2" destOrd="0" presId="urn:microsoft.com/office/officeart/2005/8/layout/default"/>
    <dgm:cxn modelId="{928A4D38-D908-400C-9282-F8EF8787D65A}" type="presParOf" srcId="{E30AF0A3-21B4-4D75-BBF3-476085F29BC9}" destId="{5406B2C8-C489-4925-999F-C9C4E09FAA38}" srcOrd="3" destOrd="0" presId="urn:microsoft.com/office/officeart/2005/8/layout/default"/>
    <dgm:cxn modelId="{3382B07C-0DED-4A74-8443-51ED8B1D82DD}" type="presParOf" srcId="{E30AF0A3-21B4-4D75-BBF3-476085F29BC9}" destId="{33CE6F8F-6762-4577-80DF-857348D40F08}" srcOrd="4" destOrd="0" presId="urn:microsoft.com/office/officeart/2005/8/layout/default"/>
    <dgm:cxn modelId="{E9F78996-A93B-47FA-A91E-7D448EF52D4A}" type="presParOf" srcId="{E30AF0A3-21B4-4D75-BBF3-476085F29BC9}" destId="{683C2C45-80E6-4ED1-AA82-D6F7DE693D51}" srcOrd="5" destOrd="0" presId="urn:microsoft.com/office/officeart/2005/8/layout/default"/>
    <dgm:cxn modelId="{41E09E4C-6AD8-4D79-8EF2-FD1F3E713E5A}" type="presParOf" srcId="{E30AF0A3-21B4-4D75-BBF3-476085F29BC9}" destId="{22389A90-4A68-43FE-8D08-43898E5CA608}" srcOrd="6" destOrd="0" presId="urn:microsoft.com/office/officeart/2005/8/layout/default"/>
    <dgm:cxn modelId="{DAB6DC5D-43EA-4E54-A41D-085CA2247F6C}" type="presParOf" srcId="{E30AF0A3-21B4-4D75-BBF3-476085F29BC9}" destId="{F1C3F440-038D-491B-B9CF-0F434E7BE059}" srcOrd="7" destOrd="0" presId="urn:microsoft.com/office/officeart/2005/8/layout/default"/>
    <dgm:cxn modelId="{D5219F83-13CB-4222-A615-2DB94ABB793A}" type="presParOf" srcId="{E30AF0A3-21B4-4D75-BBF3-476085F29BC9}" destId="{AF35840A-720A-42AF-9425-52D9C13F86F9}"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1EB30B1-05F6-413A-A8C8-B538A679D79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63D299D9-31EC-4F9E-99B5-E96579E63B31}">
      <dgm:prSet/>
      <dgm:spPr/>
      <dgm:t>
        <a:bodyPr/>
        <a:lstStyle/>
        <a:p>
          <a:r>
            <a:rPr lang="ru-RU"/>
            <a:t>неформална употреба језика</a:t>
          </a:r>
          <a:endParaRPr lang="en-US"/>
        </a:p>
      </dgm:t>
    </dgm:pt>
    <dgm:pt modelId="{0BAFAA07-62F0-4946-8FFE-E6D9935367D2}" type="parTrans" cxnId="{20C9C842-6E16-4B38-8AB9-711E8D5DB34B}">
      <dgm:prSet/>
      <dgm:spPr/>
      <dgm:t>
        <a:bodyPr/>
        <a:lstStyle/>
        <a:p>
          <a:endParaRPr lang="en-US"/>
        </a:p>
      </dgm:t>
    </dgm:pt>
    <dgm:pt modelId="{DF015A45-AC44-4001-A093-D2ADC010EF61}" type="sibTrans" cxnId="{20C9C842-6E16-4B38-8AB9-711E8D5DB34B}">
      <dgm:prSet/>
      <dgm:spPr/>
      <dgm:t>
        <a:bodyPr/>
        <a:lstStyle/>
        <a:p>
          <a:endParaRPr lang="en-US"/>
        </a:p>
      </dgm:t>
    </dgm:pt>
    <dgm:pt modelId="{D18CB55C-3CB9-4B6D-AAC0-1CDD9A88C479}">
      <dgm:prSet/>
      <dgm:spPr/>
      <dgm:t>
        <a:bodyPr/>
        <a:lstStyle/>
        <a:p>
          <a:r>
            <a:rPr lang="ru-RU"/>
            <a:t>употреба жаргона;</a:t>
          </a:r>
          <a:endParaRPr lang="en-US"/>
        </a:p>
      </dgm:t>
    </dgm:pt>
    <dgm:pt modelId="{54700B99-96A9-4400-8B47-556FA83DD0CF}" type="parTrans" cxnId="{2592102C-4832-4D8A-B0FC-39ABA3AE9266}">
      <dgm:prSet/>
      <dgm:spPr/>
      <dgm:t>
        <a:bodyPr/>
        <a:lstStyle/>
        <a:p>
          <a:endParaRPr lang="en-US"/>
        </a:p>
      </dgm:t>
    </dgm:pt>
    <dgm:pt modelId="{ED0C1819-04CF-427F-974F-9D859EB34F63}" type="sibTrans" cxnId="{2592102C-4832-4D8A-B0FC-39ABA3AE9266}">
      <dgm:prSet/>
      <dgm:spPr/>
      <dgm:t>
        <a:bodyPr/>
        <a:lstStyle/>
        <a:p>
          <a:endParaRPr lang="en-US"/>
        </a:p>
      </dgm:t>
    </dgm:pt>
    <dgm:pt modelId="{A54949D5-F513-48C0-A52C-C6B9D3BB1546}">
      <dgm:prSet/>
      <dgm:spPr/>
      <dgm:t>
        <a:bodyPr/>
        <a:lstStyle/>
        <a:p>
          <a:r>
            <a:rPr lang="ru-RU"/>
            <a:t>не захтена обавезну употребу стандардног језика;</a:t>
          </a:r>
          <a:endParaRPr lang="en-US"/>
        </a:p>
      </dgm:t>
    </dgm:pt>
    <dgm:pt modelId="{0881E9A0-7AC4-4F53-9B07-3619D5CE596C}" type="parTrans" cxnId="{4C56EDC1-5149-47CF-95A3-01F782872742}">
      <dgm:prSet/>
      <dgm:spPr/>
      <dgm:t>
        <a:bodyPr/>
        <a:lstStyle/>
        <a:p>
          <a:endParaRPr lang="en-US"/>
        </a:p>
      </dgm:t>
    </dgm:pt>
    <dgm:pt modelId="{BE6B25BA-113C-447A-AA8D-07743B908E96}" type="sibTrans" cxnId="{4C56EDC1-5149-47CF-95A3-01F782872742}">
      <dgm:prSet/>
      <dgm:spPr/>
      <dgm:t>
        <a:bodyPr/>
        <a:lstStyle/>
        <a:p>
          <a:endParaRPr lang="en-US"/>
        </a:p>
      </dgm:t>
    </dgm:pt>
    <dgm:pt modelId="{A0978AA7-5EF2-4068-AB65-FA5C0C9759DE}">
      <dgm:prSet/>
      <dgm:spPr/>
      <dgm:t>
        <a:bodyPr/>
        <a:lstStyle/>
        <a:p>
          <a:r>
            <a:rPr lang="ru-RU" dirty="0"/>
            <a:t>у великој мери је имплицитан одликује га употреба недовршених и елипичних реченица</a:t>
          </a:r>
          <a:endParaRPr lang="en-US" dirty="0"/>
        </a:p>
      </dgm:t>
    </dgm:pt>
    <dgm:pt modelId="{030CB012-9830-42DF-82E8-7E7396EA210C}" type="parTrans" cxnId="{9F563814-D198-48E4-B27F-C4788105E5B8}">
      <dgm:prSet/>
      <dgm:spPr/>
      <dgm:t>
        <a:bodyPr/>
        <a:lstStyle/>
        <a:p>
          <a:endParaRPr lang="en-US"/>
        </a:p>
      </dgm:t>
    </dgm:pt>
    <dgm:pt modelId="{1CF3E6F3-7171-4359-98B9-192839BE60D7}" type="sibTrans" cxnId="{9F563814-D198-48E4-B27F-C4788105E5B8}">
      <dgm:prSet/>
      <dgm:spPr/>
      <dgm:t>
        <a:bodyPr/>
        <a:lstStyle/>
        <a:p>
          <a:endParaRPr lang="en-US"/>
        </a:p>
      </dgm:t>
    </dgm:pt>
    <dgm:pt modelId="{6519061F-8EC9-4433-8837-0170219D32FF}">
      <dgm:prSet/>
      <dgm:spPr/>
      <dgm:t>
        <a:bodyPr/>
        <a:lstStyle/>
        <a:p>
          <a:r>
            <a:rPr lang="ru-RU"/>
            <a:t>краткоћа смисаоних целина.</a:t>
          </a:r>
          <a:endParaRPr lang="en-US"/>
        </a:p>
      </dgm:t>
    </dgm:pt>
    <dgm:pt modelId="{1F79484A-35C6-4B9B-A983-D6677E925784}" type="parTrans" cxnId="{63D83963-89E0-4EE5-8610-0C46AC8A018F}">
      <dgm:prSet/>
      <dgm:spPr/>
      <dgm:t>
        <a:bodyPr/>
        <a:lstStyle/>
        <a:p>
          <a:endParaRPr lang="en-US"/>
        </a:p>
      </dgm:t>
    </dgm:pt>
    <dgm:pt modelId="{9FE44AC0-FED5-40A2-AD17-E412316DBEC0}" type="sibTrans" cxnId="{63D83963-89E0-4EE5-8610-0C46AC8A018F}">
      <dgm:prSet/>
      <dgm:spPr/>
      <dgm:t>
        <a:bodyPr/>
        <a:lstStyle/>
        <a:p>
          <a:endParaRPr lang="en-US"/>
        </a:p>
      </dgm:t>
    </dgm:pt>
    <dgm:pt modelId="{FAF418BA-16BC-4ED9-9237-E6300D5614CF}" type="pres">
      <dgm:prSet presAssocID="{21EB30B1-05F6-413A-A8C8-B538A679D794}" presName="linear" presStyleCnt="0">
        <dgm:presLayoutVars>
          <dgm:animLvl val="lvl"/>
          <dgm:resizeHandles val="exact"/>
        </dgm:presLayoutVars>
      </dgm:prSet>
      <dgm:spPr/>
    </dgm:pt>
    <dgm:pt modelId="{8FCDC846-007E-4257-83AA-8126A7046259}" type="pres">
      <dgm:prSet presAssocID="{63D299D9-31EC-4F9E-99B5-E96579E63B31}" presName="parentText" presStyleLbl="node1" presStyleIdx="0" presStyleCnt="5">
        <dgm:presLayoutVars>
          <dgm:chMax val="0"/>
          <dgm:bulletEnabled val="1"/>
        </dgm:presLayoutVars>
      </dgm:prSet>
      <dgm:spPr/>
    </dgm:pt>
    <dgm:pt modelId="{CC75BF96-8569-4EE3-910B-569F31379E81}" type="pres">
      <dgm:prSet presAssocID="{DF015A45-AC44-4001-A093-D2ADC010EF61}" presName="spacer" presStyleCnt="0"/>
      <dgm:spPr/>
    </dgm:pt>
    <dgm:pt modelId="{F594D249-ADCD-45EB-8857-282A3241CE1C}" type="pres">
      <dgm:prSet presAssocID="{D18CB55C-3CB9-4B6D-AAC0-1CDD9A88C479}" presName="parentText" presStyleLbl="node1" presStyleIdx="1" presStyleCnt="5">
        <dgm:presLayoutVars>
          <dgm:chMax val="0"/>
          <dgm:bulletEnabled val="1"/>
        </dgm:presLayoutVars>
      </dgm:prSet>
      <dgm:spPr/>
    </dgm:pt>
    <dgm:pt modelId="{643B4C73-A97B-48A7-8DCA-354A5255FBC1}" type="pres">
      <dgm:prSet presAssocID="{ED0C1819-04CF-427F-974F-9D859EB34F63}" presName="spacer" presStyleCnt="0"/>
      <dgm:spPr/>
    </dgm:pt>
    <dgm:pt modelId="{257B3AA0-06D5-43A7-8E50-F024DA5ADAAD}" type="pres">
      <dgm:prSet presAssocID="{A54949D5-F513-48C0-A52C-C6B9D3BB1546}" presName="parentText" presStyleLbl="node1" presStyleIdx="2" presStyleCnt="5">
        <dgm:presLayoutVars>
          <dgm:chMax val="0"/>
          <dgm:bulletEnabled val="1"/>
        </dgm:presLayoutVars>
      </dgm:prSet>
      <dgm:spPr/>
    </dgm:pt>
    <dgm:pt modelId="{CE4CD727-BA29-4F59-9FEE-AF9D2D1C2D9C}" type="pres">
      <dgm:prSet presAssocID="{BE6B25BA-113C-447A-AA8D-07743B908E96}" presName="spacer" presStyleCnt="0"/>
      <dgm:spPr/>
    </dgm:pt>
    <dgm:pt modelId="{60196E06-58B1-4923-9197-24EC800C3A7D}" type="pres">
      <dgm:prSet presAssocID="{A0978AA7-5EF2-4068-AB65-FA5C0C9759DE}" presName="parentText" presStyleLbl="node1" presStyleIdx="3" presStyleCnt="5">
        <dgm:presLayoutVars>
          <dgm:chMax val="0"/>
          <dgm:bulletEnabled val="1"/>
        </dgm:presLayoutVars>
      </dgm:prSet>
      <dgm:spPr/>
    </dgm:pt>
    <dgm:pt modelId="{839AF4E9-7231-4F82-8325-60EC669CB9DC}" type="pres">
      <dgm:prSet presAssocID="{1CF3E6F3-7171-4359-98B9-192839BE60D7}" presName="spacer" presStyleCnt="0"/>
      <dgm:spPr/>
    </dgm:pt>
    <dgm:pt modelId="{671B5A74-78C0-4A2A-AAD8-853E9F5E2661}" type="pres">
      <dgm:prSet presAssocID="{6519061F-8EC9-4433-8837-0170219D32FF}" presName="parentText" presStyleLbl="node1" presStyleIdx="4" presStyleCnt="5">
        <dgm:presLayoutVars>
          <dgm:chMax val="0"/>
          <dgm:bulletEnabled val="1"/>
        </dgm:presLayoutVars>
      </dgm:prSet>
      <dgm:spPr/>
    </dgm:pt>
  </dgm:ptLst>
  <dgm:cxnLst>
    <dgm:cxn modelId="{B7714904-4CAE-4B66-93B9-6A34A9959EE0}" type="presOf" srcId="{63D299D9-31EC-4F9E-99B5-E96579E63B31}" destId="{8FCDC846-007E-4257-83AA-8126A7046259}" srcOrd="0" destOrd="0" presId="urn:microsoft.com/office/officeart/2005/8/layout/vList2"/>
    <dgm:cxn modelId="{D3129607-0D74-468A-9949-3A7DEEFF1848}" type="presOf" srcId="{6519061F-8EC9-4433-8837-0170219D32FF}" destId="{671B5A74-78C0-4A2A-AAD8-853E9F5E2661}" srcOrd="0" destOrd="0" presId="urn:microsoft.com/office/officeart/2005/8/layout/vList2"/>
    <dgm:cxn modelId="{9F563814-D198-48E4-B27F-C4788105E5B8}" srcId="{21EB30B1-05F6-413A-A8C8-B538A679D794}" destId="{A0978AA7-5EF2-4068-AB65-FA5C0C9759DE}" srcOrd="3" destOrd="0" parTransId="{030CB012-9830-42DF-82E8-7E7396EA210C}" sibTransId="{1CF3E6F3-7171-4359-98B9-192839BE60D7}"/>
    <dgm:cxn modelId="{10905E18-3396-4F0D-A47B-95197D652A4E}" type="presOf" srcId="{A0978AA7-5EF2-4068-AB65-FA5C0C9759DE}" destId="{60196E06-58B1-4923-9197-24EC800C3A7D}" srcOrd="0" destOrd="0" presId="urn:microsoft.com/office/officeart/2005/8/layout/vList2"/>
    <dgm:cxn modelId="{2592102C-4832-4D8A-B0FC-39ABA3AE9266}" srcId="{21EB30B1-05F6-413A-A8C8-B538A679D794}" destId="{D18CB55C-3CB9-4B6D-AAC0-1CDD9A88C479}" srcOrd="1" destOrd="0" parTransId="{54700B99-96A9-4400-8B47-556FA83DD0CF}" sibTransId="{ED0C1819-04CF-427F-974F-9D859EB34F63}"/>
    <dgm:cxn modelId="{20C9C842-6E16-4B38-8AB9-711E8D5DB34B}" srcId="{21EB30B1-05F6-413A-A8C8-B538A679D794}" destId="{63D299D9-31EC-4F9E-99B5-E96579E63B31}" srcOrd="0" destOrd="0" parTransId="{0BAFAA07-62F0-4946-8FFE-E6D9935367D2}" sibTransId="{DF015A45-AC44-4001-A093-D2ADC010EF61}"/>
    <dgm:cxn modelId="{63D83963-89E0-4EE5-8610-0C46AC8A018F}" srcId="{21EB30B1-05F6-413A-A8C8-B538A679D794}" destId="{6519061F-8EC9-4433-8837-0170219D32FF}" srcOrd="4" destOrd="0" parTransId="{1F79484A-35C6-4B9B-A983-D6677E925784}" sibTransId="{9FE44AC0-FED5-40A2-AD17-E412316DBEC0}"/>
    <dgm:cxn modelId="{9A252673-3ABD-4329-8FFA-8CF39D23768B}" type="presOf" srcId="{D18CB55C-3CB9-4B6D-AAC0-1CDD9A88C479}" destId="{F594D249-ADCD-45EB-8857-282A3241CE1C}" srcOrd="0" destOrd="0" presId="urn:microsoft.com/office/officeart/2005/8/layout/vList2"/>
    <dgm:cxn modelId="{ACDCFD7B-1BA0-4C9F-AC9E-490EC5798A3D}" type="presOf" srcId="{21EB30B1-05F6-413A-A8C8-B538A679D794}" destId="{FAF418BA-16BC-4ED9-9237-E6300D5614CF}" srcOrd="0" destOrd="0" presId="urn:microsoft.com/office/officeart/2005/8/layout/vList2"/>
    <dgm:cxn modelId="{902948A6-511F-4844-842A-46AAF41F5990}" type="presOf" srcId="{A54949D5-F513-48C0-A52C-C6B9D3BB1546}" destId="{257B3AA0-06D5-43A7-8E50-F024DA5ADAAD}" srcOrd="0" destOrd="0" presId="urn:microsoft.com/office/officeart/2005/8/layout/vList2"/>
    <dgm:cxn modelId="{4C56EDC1-5149-47CF-95A3-01F782872742}" srcId="{21EB30B1-05F6-413A-A8C8-B538A679D794}" destId="{A54949D5-F513-48C0-A52C-C6B9D3BB1546}" srcOrd="2" destOrd="0" parTransId="{0881E9A0-7AC4-4F53-9B07-3619D5CE596C}" sibTransId="{BE6B25BA-113C-447A-AA8D-07743B908E96}"/>
    <dgm:cxn modelId="{4BA03097-DABE-4EC9-99C1-9A492881E39D}" type="presParOf" srcId="{FAF418BA-16BC-4ED9-9237-E6300D5614CF}" destId="{8FCDC846-007E-4257-83AA-8126A7046259}" srcOrd="0" destOrd="0" presId="urn:microsoft.com/office/officeart/2005/8/layout/vList2"/>
    <dgm:cxn modelId="{CC8886A1-99B1-4670-B5F8-039EDE7FFE06}" type="presParOf" srcId="{FAF418BA-16BC-4ED9-9237-E6300D5614CF}" destId="{CC75BF96-8569-4EE3-910B-569F31379E81}" srcOrd="1" destOrd="0" presId="urn:microsoft.com/office/officeart/2005/8/layout/vList2"/>
    <dgm:cxn modelId="{25C7B70A-47E7-4E31-B22B-B5D0C70A9B18}" type="presParOf" srcId="{FAF418BA-16BC-4ED9-9237-E6300D5614CF}" destId="{F594D249-ADCD-45EB-8857-282A3241CE1C}" srcOrd="2" destOrd="0" presId="urn:microsoft.com/office/officeart/2005/8/layout/vList2"/>
    <dgm:cxn modelId="{4BDA0BB7-0DB3-4FCD-87F6-75BDC7467448}" type="presParOf" srcId="{FAF418BA-16BC-4ED9-9237-E6300D5614CF}" destId="{643B4C73-A97B-48A7-8DCA-354A5255FBC1}" srcOrd="3" destOrd="0" presId="urn:microsoft.com/office/officeart/2005/8/layout/vList2"/>
    <dgm:cxn modelId="{71F13F92-F5C3-44F8-9C24-77A9F0D20B64}" type="presParOf" srcId="{FAF418BA-16BC-4ED9-9237-E6300D5614CF}" destId="{257B3AA0-06D5-43A7-8E50-F024DA5ADAAD}" srcOrd="4" destOrd="0" presId="urn:microsoft.com/office/officeart/2005/8/layout/vList2"/>
    <dgm:cxn modelId="{652B6034-E67E-4B57-AE1C-6A2534760CB2}" type="presParOf" srcId="{FAF418BA-16BC-4ED9-9237-E6300D5614CF}" destId="{CE4CD727-BA29-4F59-9FEE-AF9D2D1C2D9C}" srcOrd="5" destOrd="0" presId="urn:microsoft.com/office/officeart/2005/8/layout/vList2"/>
    <dgm:cxn modelId="{AD7B6A51-55AE-4CFF-BB34-183376547F6A}" type="presParOf" srcId="{FAF418BA-16BC-4ED9-9237-E6300D5614CF}" destId="{60196E06-58B1-4923-9197-24EC800C3A7D}" srcOrd="6" destOrd="0" presId="urn:microsoft.com/office/officeart/2005/8/layout/vList2"/>
    <dgm:cxn modelId="{E3D9DFEA-23A5-443A-9908-B40366AFABEC}" type="presParOf" srcId="{FAF418BA-16BC-4ED9-9237-E6300D5614CF}" destId="{839AF4E9-7231-4F82-8325-60EC669CB9DC}" srcOrd="7" destOrd="0" presId="urn:microsoft.com/office/officeart/2005/8/layout/vList2"/>
    <dgm:cxn modelId="{E5C2429F-7D69-495A-A087-006294C38DD4}" type="presParOf" srcId="{FAF418BA-16BC-4ED9-9237-E6300D5614CF}" destId="{671B5A74-78C0-4A2A-AAD8-853E9F5E2661}"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FC2841-00D9-4C54-B635-B64BE2ABE324}">
      <dsp:nvSpPr>
        <dsp:cNvPr id="0" name=""/>
        <dsp:cNvSpPr/>
      </dsp:nvSpPr>
      <dsp:spPr>
        <a:xfrm>
          <a:off x="3122" y="583704"/>
          <a:ext cx="2477262" cy="1486357"/>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ru-RU" sz="2300" kern="1200"/>
            <a:t>обавезна употреба стандардног језика;</a:t>
          </a:r>
          <a:endParaRPr lang="en-US" sz="2300" kern="1200"/>
        </a:p>
      </dsp:txBody>
      <dsp:txXfrm>
        <a:off x="3122" y="583704"/>
        <a:ext cx="2477262" cy="1486357"/>
      </dsp:txXfrm>
    </dsp:sp>
    <dsp:sp modelId="{A33EDF43-5E48-4111-A9C9-D42A53061201}">
      <dsp:nvSpPr>
        <dsp:cNvPr id="0" name=""/>
        <dsp:cNvSpPr/>
      </dsp:nvSpPr>
      <dsp:spPr>
        <a:xfrm>
          <a:off x="2728111" y="583704"/>
          <a:ext cx="2477262" cy="1486357"/>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ru-RU" sz="2300" kern="1200"/>
            <a:t>употреба речи у правом значењу;</a:t>
          </a:r>
          <a:endParaRPr lang="en-US" sz="2300" kern="1200"/>
        </a:p>
      </dsp:txBody>
      <dsp:txXfrm>
        <a:off x="2728111" y="583704"/>
        <a:ext cx="2477262" cy="1486357"/>
      </dsp:txXfrm>
    </dsp:sp>
    <dsp:sp modelId="{BB9A8E19-5B7C-46D1-A2B1-FD359C0CCA87}">
      <dsp:nvSpPr>
        <dsp:cNvPr id="0" name=""/>
        <dsp:cNvSpPr/>
      </dsp:nvSpPr>
      <dsp:spPr>
        <a:xfrm>
          <a:off x="5453100" y="583704"/>
          <a:ext cx="2477262" cy="1486357"/>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ru-RU" sz="2300" kern="1200" dirty="0"/>
            <a:t>употреба термина;</a:t>
          </a:r>
          <a:endParaRPr lang="en-US" sz="2300" kern="1200" dirty="0"/>
        </a:p>
      </dsp:txBody>
      <dsp:txXfrm>
        <a:off x="5453100" y="583704"/>
        <a:ext cx="2477262" cy="1486357"/>
      </dsp:txXfrm>
    </dsp:sp>
    <dsp:sp modelId="{D090EFBE-2958-4FDA-B4C8-789135C2A0D2}">
      <dsp:nvSpPr>
        <dsp:cNvPr id="0" name=""/>
        <dsp:cNvSpPr/>
      </dsp:nvSpPr>
      <dsp:spPr>
        <a:xfrm>
          <a:off x="8178089" y="583704"/>
          <a:ext cx="2477262" cy="1486357"/>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ru-RU" sz="2300" kern="1200"/>
            <a:t>употреба фуснота — напомена испод текста;</a:t>
          </a:r>
          <a:endParaRPr lang="en-US" sz="2300" kern="1200"/>
        </a:p>
      </dsp:txBody>
      <dsp:txXfrm>
        <a:off x="8178089" y="583704"/>
        <a:ext cx="2477262" cy="1486357"/>
      </dsp:txXfrm>
    </dsp:sp>
    <dsp:sp modelId="{1919F4F5-D7A4-4739-A11F-3CC04D88FDC6}">
      <dsp:nvSpPr>
        <dsp:cNvPr id="0" name=""/>
        <dsp:cNvSpPr/>
      </dsp:nvSpPr>
      <dsp:spPr>
        <a:xfrm>
          <a:off x="1365617" y="2317788"/>
          <a:ext cx="2477262" cy="1486357"/>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ru-RU" sz="2300" kern="1200"/>
            <a:t>јасноћа, одмереност и прецизност;</a:t>
          </a:r>
          <a:endParaRPr lang="en-US" sz="2300" kern="1200"/>
        </a:p>
      </dsp:txBody>
      <dsp:txXfrm>
        <a:off x="1365617" y="2317788"/>
        <a:ext cx="2477262" cy="1486357"/>
      </dsp:txXfrm>
    </dsp:sp>
    <dsp:sp modelId="{B2510C13-C70A-4542-8409-5E570B9A4BDD}">
      <dsp:nvSpPr>
        <dsp:cNvPr id="0" name=""/>
        <dsp:cNvSpPr/>
      </dsp:nvSpPr>
      <dsp:spPr>
        <a:xfrm>
          <a:off x="4090606" y="2317788"/>
          <a:ext cx="2477262" cy="1486357"/>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ru-RU" sz="2300" kern="1200"/>
            <a:t>изношење чињеница, података, табела.</a:t>
          </a:r>
          <a:endParaRPr lang="en-US" sz="2300" kern="1200"/>
        </a:p>
      </dsp:txBody>
      <dsp:txXfrm>
        <a:off x="4090606" y="2317788"/>
        <a:ext cx="2477262" cy="1486357"/>
      </dsp:txXfrm>
    </dsp:sp>
    <dsp:sp modelId="{48B1D371-EDDE-449A-986A-50F1494C3B13}">
      <dsp:nvSpPr>
        <dsp:cNvPr id="0" name=""/>
        <dsp:cNvSpPr/>
      </dsp:nvSpPr>
      <dsp:spPr>
        <a:xfrm>
          <a:off x="6815595" y="2317788"/>
          <a:ext cx="2477262" cy="1486357"/>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ru-RU" sz="2300" kern="1200"/>
            <a:t>лишен субјективности, емоционалности и експресивности.</a:t>
          </a:r>
          <a:endParaRPr lang="en-US" sz="2300" kern="1200"/>
        </a:p>
      </dsp:txBody>
      <dsp:txXfrm>
        <a:off x="6815595" y="2317788"/>
        <a:ext cx="2477262" cy="14863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FC1A7D-FCDA-43DD-8FA9-C2807B0DA64D}">
      <dsp:nvSpPr>
        <dsp:cNvPr id="0" name=""/>
        <dsp:cNvSpPr/>
      </dsp:nvSpPr>
      <dsp:spPr>
        <a:xfrm>
          <a:off x="0" y="816079"/>
          <a:ext cx="5906181" cy="6552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ru-RU" sz="2800" kern="1200"/>
            <a:t>обавезна употреба стандардног језика;</a:t>
          </a:r>
          <a:endParaRPr lang="en-US" sz="2800" kern="1200"/>
        </a:p>
      </dsp:txBody>
      <dsp:txXfrm>
        <a:off x="31984" y="848063"/>
        <a:ext cx="5842213" cy="591232"/>
      </dsp:txXfrm>
    </dsp:sp>
    <dsp:sp modelId="{41CBD0CE-5ADA-4DC8-B31A-C23230573EC5}">
      <dsp:nvSpPr>
        <dsp:cNvPr id="0" name=""/>
        <dsp:cNvSpPr/>
      </dsp:nvSpPr>
      <dsp:spPr>
        <a:xfrm>
          <a:off x="0" y="1551919"/>
          <a:ext cx="5906181" cy="655200"/>
        </a:xfrm>
        <a:prstGeom prst="roundRect">
          <a:avLst/>
        </a:prstGeom>
        <a:solidFill>
          <a:schemeClr val="accent5">
            <a:hueOff val="-2495436"/>
            <a:satOff val="-3864"/>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ru-RU" sz="2800" kern="1200"/>
            <a:t>прецизност, јасност, безличност;</a:t>
          </a:r>
          <a:endParaRPr lang="en-US" sz="2800" kern="1200"/>
        </a:p>
      </dsp:txBody>
      <dsp:txXfrm>
        <a:off x="31984" y="1583903"/>
        <a:ext cx="5842213" cy="591232"/>
      </dsp:txXfrm>
    </dsp:sp>
    <dsp:sp modelId="{9180A7AB-4C77-4C9B-BCB9-06B0CEA5C5A5}">
      <dsp:nvSpPr>
        <dsp:cNvPr id="0" name=""/>
        <dsp:cNvSpPr/>
      </dsp:nvSpPr>
      <dsp:spPr>
        <a:xfrm>
          <a:off x="0" y="2287759"/>
          <a:ext cx="5906181" cy="655200"/>
        </a:xfrm>
        <a:prstGeom prst="roundRect">
          <a:avLst/>
        </a:prstGeom>
        <a:solidFill>
          <a:schemeClr val="accent5">
            <a:hueOff val="-4990872"/>
            <a:satOff val="-7727"/>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ru-RU" sz="2800" kern="1200"/>
            <a:t>објективност;</a:t>
          </a:r>
          <a:endParaRPr lang="en-US" sz="2800" kern="1200"/>
        </a:p>
      </dsp:txBody>
      <dsp:txXfrm>
        <a:off x="31984" y="2319743"/>
        <a:ext cx="5842213" cy="591232"/>
      </dsp:txXfrm>
    </dsp:sp>
    <dsp:sp modelId="{5C34B88E-E595-43BD-AEEB-C0597F9B211B}">
      <dsp:nvSpPr>
        <dsp:cNvPr id="0" name=""/>
        <dsp:cNvSpPr/>
      </dsp:nvSpPr>
      <dsp:spPr>
        <a:xfrm>
          <a:off x="0" y="3023599"/>
          <a:ext cx="5906181" cy="655200"/>
        </a:xfrm>
        <a:prstGeom prst="roundRect">
          <a:avLst/>
        </a:prstGeom>
        <a:solidFill>
          <a:schemeClr val="accent5">
            <a:hueOff val="-7486308"/>
            <a:satOff val="-11591"/>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ru-RU" sz="2800" kern="1200"/>
            <a:t>устаљене форме;</a:t>
          </a:r>
          <a:endParaRPr lang="en-US" sz="2800" kern="1200"/>
        </a:p>
      </dsp:txBody>
      <dsp:txXfrm>
        <a:off x="31984" y="3055583"/>
        <a:ext cx="5842213" cy="591232"/>
      </dsp:txXfrm>
    </dsp:sp>
    <dsp:sp modelId="{AC4AE40C-3145-4310-B6E6-F82C52AAC4B8}">
      <dsp:nvSpPr>
        <dsp:cNvPr id="0" name=""/>
        <dsp:cNvSpPr/>
      </dsp:nvSpPr>
      <dsp:spPr>
        <a:xfrm>
          <a:off x="0" y="3759439"/>
          <a:ext cx="5906181" cy="655200"/>
        </a:xfrm>
        <a:prstGeom prst="roundRect">
          <a:avLst/>
        </a:prstGeom>
        <a:solidFill>
          <a:schemeClr val="accent5">
            <a:hueOff val="-9981745"/>
            <a:satOff val="-15454"/>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ru-RU" sz="2800" kern="1200"/>
            <a:t>званичност у обраћању;</a:t>
          </a:r>
          <a:endParaRPr lang="en-US" sz="2800" kern="1200"/>
        </a:p>
      </dsp:txBody>
      <dsp:txXfrm>
        <a:off x="31984" y="3791423"/>
        <a:ext cx="5842213" cy="5912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E16265-DE87-484B-971B-15A30B58E7B2}">
      <dsp:nvSpPr>
        <dsp:cNvPr id="0" name=""/>
        <dsp:cNvSpPr/>
      </dsp:nvSpPr>
      <dsp:spPr>
        <a:xfrm>
          <a:off x="447913" y="1658"/>
          <a:ext cx="2863304" cy="1717982"/>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ru-RU" sz="2900" kern="1200"/>
            <a:t>обавезна употреба стандардног језика;</a:t>
          </a:r>
          <a:endParaRPr lang="en-US" sz="2900" kern="1200"/>
        </a:p>
      </dsp:txBody>
      <dsp:txXfrm>
        <a:off x="447913" y="1658"/>
        <a:ext cx="2863304" cy="1717982"/>
      </dsp:txXfrm>
    </dsp:sp>
    <dsp:sp modelId="{84D292C9-D186-4926-A163-0BCD5681D9CE}">
      <dsp:nvSpPr>
        <dsp:cNvPr id="0" name=""/>
        <dsp:cNvSpPr/>
      </dsp:nvSpPr>
      <dsp:spPr>
        <a:xfrm>
          <a:off x="3597547" y="1658"/>
          <a:ext cx="2863304" cy="1717982"/>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ru-RU" sz="2900" kern="1200"/>
            <a:t>језгровитост и сажетост у казивању;</a:t>
          </a:r>
          <a:endParaRPr lang="en-US" sz="2900" kern="1200"/>
        </a:p>
      </dsp:txBody>
      <dsp:txXfrm>
        <a:off x="3597547" y="1658"/>
        <a:ext cx="2863304" cy="1717982"/>
      </dsp:txXfrm>
    </dsp:sp>
    <dsp:sp modelId="{33CE6F8F-6762-4577-80DF-857348D40F08}">
      <dsp:nvSpPr>
        <dsp:cNvPr id="0" name=""/>
        <dsp:cNvSpPr/>
      </dsp:nvSpPr>
      <dsp:spPr>
        <a:xfrm>
          <a:off x="6747182" y="1658"/>
          <a:ext cx="2863304" cy="1717982"/>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ru-RU" sz="2900" kern="1200"/>
            <a:t>истицање јавне поруке, обавештења;</a:t>
          </a:r>
          <a:endParaRPr lang="en-US" sz="2900" kern="1200"/>
        </a:p>
      </dsp:txBody>
      <dsp:txXfrm>
        <a:off x="6747182" y="1658"/>
        <a:ext cx="2863304" cy="1717982"/>
      </dsp:txXfrm>
    </dsp:sp>
    <dsp:sp modelId="{22389A90-4A68-43FE-8D08-43898E5CA608}">
      <dsp:nvSpPr>
        <dsp:cNvPr id="0" name=""/>
        <dsp:cNvSpPr/>
      </dsp:nvSpPr>
      <dsp:spPr>
        <a:xfrm>
          <a:off x="2022730" y="2005971"/>
          <a:ext cx="2863304" cy="1717982"/>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ru-RU" sz="2900" kern="1200"/>
            <a:t>мешање елемената других стилова;</a:t>
          </a:r>
          <a:endParaRPr lang="en-US" sz="2900" kern="1200"/>
        </a:p>
      </dsp:txBody>
      <dsp:txXfrm>
        <a:off x="2022730" y="2005971"/>
        <a:ext cx="2863304" cy="1717982"/>
      </dsp:txXfrm>
    </dsp:sp>
    <dsp:sp modelId="{AF35840A-720A-42AF-9425-52D9C13F86F9}">
      <dsp:nvSpPr>
        <dsp:cNvPr id="0" name=""/>
        <dsp:cNvSpPr/>
      </dsp:nvSpPr>
      <dsp:spPr>
        <a:xfrm>
          <a:off x="5172365" y="2005971"/>
          <a:ext cx="2863304" cy="1717982"/>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ru-RU" sz="2900" kern="1200"/>
            <a:t>масовност комуницирања.</a:t>
          </a:r>
          <a:endParaRPr lang="en-US" sz="2900" kern="1200"/>
        </a:p>
      </dsp:txBody>
      <dsp:txXfrm>
        <a:off x="5172365" y="2005971"/>
        <a:ext cx="2863304" cy="17179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CDC846-007E-4257-83AA-8126A7046259}">
      <dsp:nvSpPr>
        <dsp:cNvPr id="0" name=""/>
        <dsp:cNvSpPr/>
      </dsp:nvSpPr>
      <dsp:spPr>
        <a:xfrm>
          <a:off x="0" y="716396"/>
          <a:ext cx="6495313" cy="93234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ru-RU" sz="2500" kern="1200"/>
            <a:t>неформална употреба језика</a:t>
          </a:r>
          <a:endParaRPr lang="en-US" sz="2500" kern="1200"/>
        </a:p>
      </dsp:txBody>
      <dsp:txXfrm>
        <a:off x="45513" y="761909"/>
        <a:ext cx="6404287" cy="841317"/>
      </dsp:txXfrm>
    </dsp:sp>
    <dsp:sp modelId="{F594D249-ADCD-45EB-8857-282A3241CE1C}">
      <dsp:nvSpPr>
        <dsp:cNvPr id="0" name=""/>
        <dsp:cNvSpPr/>
      </dsp:nvSpPr>
      <dsp:spPr>
        <a:xfrm>
          <a:off x="0" y="1720739"/>
          <a:ext cx="6495313" cy="932343"/>
        </a:xfrm>
        <a:prstGeom prst="roundRect">
          <a:avLst/>
        </a:prstGeom>
        <a:solidFill>
          <a:schemeClr val="accent2">
            <a:hueOff val="687021"/>
            <a:satOff val="-13693"/>
            <a:lumOff val="58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ru-RU" sz="2500" kern="1200"/>
            <a:t>употреба жаргона;</a:t>
          </a:r>
          <a:endParaRPr lang="en-US" sz="2500" kern="1200"/>
        </a:p>
      </dsp:txBody>
      <dsp:txXfrm>
        <a:off x="45513" y="1766252"/>
        <a:ext cx="6404287" cy="841317"/>
      </dsp:txXfrm>
    </dsp:sp>
    <dsp:sp modelId="{257B3AA0-06D5-43A7-8E50-F024DA5ADAAD}">
      <dsp:nvSpPr>
        <dsp:cNvPr id="0" name=""/>
        <dsp:cNvSpPr/>
      </dsp:nvSpPr>
      <dsp:spPr>
        <a:xfrm>
          <a:off x="0" y="2725083"/>
          <a:ext cx="6495313" cy="932343"/>
        </a:xfrm>
        <a:prstGeom prst="roundRect">
          <a:avLst/>
        </a:prstGeom>
        <a:solidFill>
          <a:schemeClr val="accent2">
            <a:hueOff val="1374043"/>
            <a:satOff val="-27387"/>
            <a:lumOff val="117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ru-RU" sz="2500" kern="1200"/>
            <a:t>не захтена обавезну употребу стандардног језика;</a:t>
          </a:r>
          <a:endParaRPr lang="en-US" sz="2500" kern="1200"/>
        </a:p>
      </dsp:txBody>
      <dsp:txXfrm>
        <a:off x="45513" y="2770596"/>
        <a:ext cx="6404287" cy="841317"/>
      </dsp:txXfrm>
    </dsp:sp>
    <dsp:sp modelId="{60196E06-58B1-4923-9197-24EC800C3A7D}">
      <dsp:nvSpPr>
        <dsp:cNvPr id="0" name=""/>
        <dsp:cNvSpPr/>
      </dsp:nvSpPr>
      <dsp:spPr>
        <a:xfrm>
          <a:off x="0" y="3729427"/>
          <a:ext cx="6495313" cy="932343"/>
        </a:xfrm>
        <a:prstGeom prst="roundRect">
          <a:avLst/>
        </a:prstGeom>
        <a:solidFill>
          <a:schemeClr val="accent2">
            <a:hueOff val="2061064"/>
            <a:satOff val="-41080"/>
            <a:lumOff val="176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ru-RU" sz="2500" kern="1200" dirty="0"/>
            <a:t>у великој мери је имплицитан одликује га употреба недовршених и елипичних реченица</a:t>
          </a:r>
          <a:endParaRPr lang="en-US" sz="2500" kern="1200" dirty="0"/>
        </a:p>
      </dsp:txBody>
      <dsp:txXfrm>
        <a:off x="45513" y="3774940"/>
        <a:ext cx="6404287" cy="841317"/>
      </dsp:txXfrm>
    </dsp:sp>
    <dsp:sp modelId="{671B5A74-78C0-4A2A-AAD8-853E9F5E2661}">
      <dsp:nvSpPr>
        <dsp:cNvPr id="0" name=""/>
        <dsp:cNvSpPr/>
      </dsp:nvSpPr>
      <dsp:spPr>
        <a:xfrm>
          <a:off x="0" y="4733771"/>
          <a:ext cx="6495313" cy="932343"/>
        </a:xfrm>
        <a:prstGeom prst="roundRect">
          <a:avLst/>
        </a:prstGeom>
        <a:solidFill>
          <a:schemeClr val="accent2">
            <a:hueOff val="2748086"/>
            <a:satOff val="-54774"/>
            <a:lumOff val="235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ru-RU" sz="2500" kern="1200"/>
            <a:t>краткоћа смисаоних целина.</a:t>
          </a:r>
          <a:endParaRPr lang="en-US" sz="2500" kern="1200"/>
        </a:p>
      </dsp:txBody>
      <dsp:txXfrm>
        <a:off x="45513" y="4779284"/>
        <a:ext cx="6404287" cy="84131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t>4/7/2020</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t>4/7/2020</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t>4/7/2020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t>4/7/2020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t>4/7/2020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t>4/7/2020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FD0B8D63-E026-4E54-B301-C824E1BD14F3}" type="datetimeFigureOut">
              <a:rPr lang="en-US" dirty="0"/>
              <a:t>4/7/2020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t>4/7/2020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t>4/7/2020</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sr.wikipedia.org/wiki/%D0%9D%D0%B5%D0%BC%D0%B0%D1%87%D0%BA%D0%B8_%D1%98%D0%B5%D0%B7%D0%B8%D0%B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95A36-1AC9-49D1-AB32-88CD4A903808}"/>
              </a:ext>
            </a:extLst>
          </p:cNvPr>
          <p:cNvSpPr>
            <a:spLocks noGrp="1"/>
          </p:cNvSpPr>
          <p:nvPr>
            <p:ph type="ctrTitle"/>
          </p:nvPr>
        </p:nvSpPr>
        <p:spPr/>
        <p:txBody>
          <a:bodyPr/>
          <a:lstStyle/>
          <a:p>
            <a:r>
              <a:rPr lang="sr-Cyrl-RS" sz="6000" dirty="0"/>
              <a:t>ВИДЕО КОНФЕРЕНЦИЈА</a:t>
            </a:r>
            <a:endParaRPr lang="en-US" sz="6000" dirty="0"/>
          </a:p>
        </p:txBody>
      </p:sp>
      <p:sp>
        <p:nvSpPr>
          <p:cNvPr id="3" name="Subtitle 2">
            <a:extLst>
              <a:ext uri="{FF2B5EF4-FFF2-40B4-BE49-F238E27FC236}">
                <a16:creationId xmlns:a16="http://schemas.microsoft.com/office/drawing/2014/main" id="{3C1499B4-E7EF-41F5-82E0-B52EB1C873E3}"/>
              </a:ext>
            </a:extLst>
          </p:cNvPr>
          <p:cNvSpPr>
            <a:spLocks noGrp="1"/>
          </p:cNvSpPr>
          <p:nvPr>
            <p:ph type="subTitle" idx="1"/>
          </p:nvPr>
        </p:nvSpPr>
        <p:spPr/>
        <p:txBody>
          <a:bodyPr/>
          <a:lstStyle/>
          <a:p>
            <a:r>
              <a:rPr lang="sr-Cyrl-RS" dirty="0"/>
              <a:t>7. РАЗРЕД, 7.4.2020.</a:t>
            </a:r>
            <a:endParaRPr lang="en-US" dirty="0"/>
          </a:p>
        </p:txBody>
      </p:sp>
    </p:spTree>
    <p:extLst>
      <p:ext uri="{BB962C8B-B14F-4D97-AF65-F5344CB8AC3E}">
        <p14:creationId xmlns:p14="http://schemas.microsoft.com/office/powerpoint/2010/main" val="3744468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9277A-B22D-414C-8967-D5AC7492FFEF}"/>
              </a:ext>
            </a:extLst>
          </p:cNvPr>
          <p:cNvSpPr>
            <a:spLocks noGrp="1"/>
          </p:cNvSpPr>
          <p:nvPr>
            <p:ph type="title"/>
          </p:nvPr>
        </p:nvSpPr>
        <p:spPr/>
        <p:txBody>
          <a:bodyPr/>
          <a:lstStyle/>
          <a:p>
            <a:r>
              <a:rPr lang="sr-Cyrl-RS" dirty="0"/>
              <a:t>Административни стил</a:t>
            </a:r>
            <a:endParaRPr lang="en-US" dirty="0"/>
          </a:p>
        </p:txBody>
      </p:sp>
      <p:sp>
        <p:nvSpPr>
          <p:cNvPr id="3" name="Content Placeholder 2">
            <a:extLst>
              <a:ext uri="{FF2B5EF4-FFF2-40B4-BE49-F238E27FC236}">
                <a16:creationId xmlns:a16="http://schemas.microsoft.com/office/drawing/2014/main" id="{215B176A-4E85-4E8D-B625-09F14036E62C}"/>
              </a:ext>
            </a:extLst>
          </p:cNvPr>
          <p:cNvSpPr>
            <a:spLocks noGrp="1"/>
          </p:cNvSpPr>
          <p:nvPr>
            <p:ph idx="1"/>
          </p:nvPr>
        </p:nvSpPr>
        <p:spPr/>
        <p:txBody>
          <a:bodyPr>
            <a:normAutofit/>
          </a:bodyPr>
          <a:lstStyle/>
          <a:p>
            <a:pPr marL="0" indent="0">
              <a:buNone/>
            </a:pPr>
            <a:r>
              <a:rPr lang="ru-RU" sz="2400" dirty="0"/>
              <a:t>Административним или бирократским стилом пишу се молбе, жалбе, тужбе, записници, закони, извештаји, дописи, обрасци, рачуни, али и писања о истој теми која се понављају. Одликује га шаблонско писање (нпр. у формалним члановима различитих закона се разликују само неке речи) и потпуно избегавање двосмислених и стилски обликованих речи и израза. </a:t>
            </a:r>
          </a:p>
          <a:p>
            <a:pPr marL="0" indent="0">
              <a:buNone/>
            </a:pPr>
            <a:r>
              <a:rPr lang="ru-RU" sz="2400" dirty="0"/>
              <a:t>Често се у административном стилу комуникација одвија између институције (државе, општине) и појединца. Административни стил је формалан — у њему се морају поштовати одређена правила. Као што у неку установу не можемо ући непристојно обучени, не можемо користити неприкладан језик. </a:t>
            </a:r>
            <a:endParaRPr lang="en-US" sz="2400" dirty="0"/>
          </a:p>
        </p:txBody>
      </p:sp>
    </p:spTree>
    <p:extLst>
      <p:ext uri="{BB962C8B-B14F-4D97-AF65-F5344CB8AC3E}">
        <p14:creationId xmlns:p14="http://schemas.microsoft.com/office/powerpoint/2010/main" val="1686988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9">
            <a:extLst>
              <a:ext uri="{FF2B5EF4-FFF2-40B4-BE49-F238E27FC236}">
                <a16:creationId xmlns:a16="http://schemas.microsoft.com/office/drawing/2014/main" id="{A2AD6B69-E0A0-476D-9EE1-6B69F04C5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1">
            <a:extLst>
              <a:ext uri="{FF2B5EF4-FFF2-40B4-BE49-F238E27FC236}">
                <a16:creationId xmlns:a16="http://schemas.microsoft.com/office/drawing/2014/main" id="{16BE10A1-AD5F-4AB3-8A94-41D62B494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2" name="Title 1">
            <a:extLst>
              <a:ext uri="{FF2B5EF4-FFF2-40B4-BE49-F238E27FC236}">
                <a16:creationId xmlns:a16="http://schemas.microsoft.com/office/drawing/2014/main" id="{400A8B22-9A00-4F90-8650-69648654B746}"/>
              </a:ext>
            </a:extLst>
          </p:cNvPr>
          <p:cNvSpPr>
            <a:spLocks noGrp="1"/>
          </p:cNvSpPr>
          <p:nvPr>
            <p:ph type="title"/>
          </p:nvPr>
        </p:nvSpPr>
        <p:spPr>
          <a:xfrm>
            <a:off x="573409" y="559477"/>
            <a:ext cx="3765200" cy="5709931"/>
          </a:xfrm>
        </p:spPr>
        <p:txBody>
          <a:bodyPr>
            <a:normAutofit/>
          </a:bodyPr>
          <a:lstStyle/>
          <a:p>
            <a:pPr algn="ctr"/>
            <a:r>
              <a:rPr lang="sr-Cyrl-CS" sz="3400"/>
              <a:t>Одлике административног стила су: </a:t>
            </a:r>
            <a:endParaRPr lang="en-US" sz="3400"/>
          </a:p>
        </p:txBody>
      </p:sp>
      <p:sp>
        <p:nvSpPr>
          <p:cNvPr id="23" name="Rectangle 13">
            <a:extLst>
              <a:ext uri="{FF2B5EF4-FFF2-40B4-BE49-F238E27FC236}">
                <a16:creationId xmlns:a16="http://schemas.microsoft.com/office/drawing/2014/main" id="{5684BFFE-6A90-4311-ACD5-B34177D46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22323" cy="6108192"/>
          </a:xfrm>
          <a:prstGeom prst="rect">
            <a:avLst/>
          </a:prstGeom>
          <a:noFill/>
          <a:ln w="6350" cap="sq" cmpd="sng" algn="ctr">
            <a:solidFill>
              <a:schemeClr val="tx1">
                <a:lumMod val="75000"/>
                <a:lumOff val="25000"/>
              </a:schemeClr>
            </a:solidFill>
            <a:prstDash val="solid"/>
            <a:miter lim="800000"/>
          </a:ln>
          <a:effectLst/>
        </p:spPr>
      </p:sp>
      <p:graphicFrame>
        <p:nvGraphicFramePr>
          <p:cNvPr id="24" name="Content Placeholder 2">
            <a:extLst>
              <a:ext uri="{FF2B5EF4-FFF2-40B4-BE49-F238E27FC236}">
                <a16:creationId xmlns:a16="http://schemas.microsoft.com/office/drawing/2014/main" id="{E8C1B1F0-1B9D-4B91-8267-CFF00B997A59}"/>
              </a:ext>
            </a:extLst>
          </p:cNvPr>
          <p:cNvGraphicFramePr>
            <a:graphicFrameLocks noGrp="1"/>
          </p:cNvGraphicFramePr>
          <p:nvPr>
            <p:ph idx="1"/>
            <p:extLst>
              <p:ext uri="{D42A27DB-BD31-4B8C-83A1-F6EECF244321}">
                <p14:modId xmlns:p14="http://schemas.microsoft.com/office/powerpoint/2010/main" val="958930562"/>
              </p:ext>
            </p:extLst>
          </p:nvPr>
        </p:nvGraphicFramePr>
        <p:xfrm>
          <a:off x="5478124" y="800947"/>
          <a:ext cx="5906181" cy="5230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8580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700D9C7C-2C5D-4FFF-83DE-742A88A964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ln w="6350" cap="sq" cmpd="sng" algn="ctr">
            <a:noFill/>
            <a:prstDash val="solid"/>
            <a:miter lim="800000"/>
          </a:ln>
          <a:effectLst/>
        </p:spPr>
      </p:sp>
      <p:sp>
        <p:nvSpPr>
          <p:cNvPr id="2" name="Title 1">
            <a:extLst>
              <a:ext uri="{FF2B5EF4-FFF2-40B4-BE49-F238E27FC236}">
                <a16:creationId xmlns:a16="http://schemas.microsoft.com/office/drawing/2014/main" id="{C1B0CC62-14B2-4D63-B1C3-42AB5AD1CD51}"/>
              </a:ext>
            </a:extLst>
          </p:cNvPr>
          <p:cNvSpPr>
            <a:spLocks noGrp="1"/>
          </p:cNvSpPr>
          <p:nvPr>
            <p:ph type="title"/>
          </p:nvPr>
        </p:nvSpPr>
        <p:spPr>
          <a:xfrm>
            <a:off x="3844616" y="881210"/>
            <a:ext cx="7417925" cy="1517035"/>
          </a:xfrm>
        </p:spPr>
        <p:txBody>
          <a:bodyPr>
            <a:normAutofit/>
          </a:bodyPr>
          <a:lstStyle/>
          <a:p>
            <a:r>
              <a:rPr lang="sr-Cyrl-RS">
                <a:solidFill>
                  <a:schemeClr val="tx1">
                    <a:lumMod val="75000"/>
                    <a:lumOff val="25000"/>
                  </a:schemeClr>
                </a:solidFill>
              </a:rPr>
              <a:t>Пример:</a:t>
            </a:r>
            <a:endParaRPr lang="en-US">
              <a:solidFill>
                <a:schemeClr val="tx1">
                  <a:lumMod val="75000"/>
                  <a:lumOff val="25000"/>
                </a:schemeClr>
              </a:solidFill>
            </a:endParaRPr>
          </a:p>
        </p:txBody>
      </p:sp>
      <p:sp>
        <p:nvSpPr>
          <p:cNvPr id="3" name="Content Placeholder 2">
            <a:extLst>
              <a:ext uri="{FF2B5EF4-FFF2-40B4-BE49-F238E27FC236}">
                <a16:creationId xmlns:a16="http://schemas.microsoft.com/office/drawing/2014/main" id="{5CA187CC-6820-4C8A-A4D9-C046D14B1865}"/>
              </a:ext>
            </a:extLst>
          </p:cNvPr>
          <p:cNvSpPr>
            <a:spLocks noGrp="1"/>
          </p:cNvSpPr>
          <p:nvPr>
            <p:ph idx="1"/>
          </p:nvPr>
        </p:nvSpPr>
        <p:spPr>
          <a:xfrm>
            <a:off x="3535910" y="2092960"/>
            <a:ext cx="7553809" cy="3696137"/>
          </a:xfrm>
        </p:spPr>
        <p:txBody>
          <a:bodyPr>
            <a:normAutofit/>
          </a:bodyPr>
          <a:lstStyle/>
          <a:p>
            <a:pPr marL="0" indent="0">
              <a:buNone/>
            </a:pPr>
            <a:r>
              <a:rPr lang="ru-RU" sz="2800" dirty="0">
                <a:solidFill>
                  <a:schemeClr val="tx1">
                    <a:lumMod val="75000"/>
                    <a:lumOff val="25000"/>
                  </a:schemeClr>
                </a:solidFill>
              </a:rPr>
              <a:t>На основу Одлуке Управног одбора Железничке стамбене задруге „15. април”, Београд, расписује се конкурс за избор и именовање директора задруге. Услови: да има високу стручну спрему; да није извршио кривична дела; да има минимум десет година радног искуства. Документа за пријаву на конкурс треба послати на адресу предузећа, најкасније до 20. јун 2017.</a:t>
            </a:r>
            <a:endParaRPr lang="en-US" sz="2800" dirty="0">
              <a:solidFill>
                <a:schemeClr val="tx1">
                  <a:lumMod val="75000"/>
                  <a:lumOff val="25000"/>
                </a:schemeClr>
              </a:solidFill>
            </a:endParaRPr>
          </a:p>
        </p:txBody>
      </p:sp>
    </p:spTree>
    <p:extLst>
      <p:ext uri="{BB962C8B-B14F-4D97-AF65-F5344CB8AC3E}">
        <p14:creationId xmlns:p14="http://schemas.microsoft.com/office/powerpoint/2010/main" val="1064595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6D5BA-958B-403B-BBA6-DB75A6725F00}"/>
              </a:ext>
            </a:extLst>
          </p:cNvPr>
          <p:cNvSpPr>
            <a:spLocks noGrp="1"/>
          </p:cNvSpPr>
          <p:nvPr>
            <p:ph type="title"/>
          </p:nvPr>
        </p:nvSpPr>
        <p:spPr>
          <a:xfrm>
            <a:off x="1066800" y="642594"/>
            <a:ext cx="10871200" cy="1371600"/>
          </a:xfrm>
        </p:spPr>
        <p:txBody>
          <a:bodyPr>
            <a:normAutofit fontScale="90000"/>
          </a:bodyPr>
          <a:lstStyle/>
          <a:p>
            <a:r>
              <a:rPr lang="sr-Cyrl-RS" dirty="0"/>
              <a:t>Новинарски/публицистички/журналистички стил</a:t>
            </a:r>
            <a:endParaRPr lang="en-US" dirty="0"/>
          </a:p>
        </p:txBody>
      </p:sp>
      <p:sp>
        <p:nvSpPr>
          <p:cNvPr id="3" name="Content Placeholder 2">
            <a:extLst>
              <a:ext uri="{FF2B5EF4-FFF2-40B4-BE49-F238E27FC236}">
                <a16:creationId xmlns:a16="http://schemas.microsoft.com/office/drawing/2014/main" id="{E0295287-2BFA-4408-A611-8EC11464C3C7}"/>
              </a:ext>
            </a:extLst>
          </p:cNvPr>
          <p:cNvSpPr>
            <a:spLocks noGrp="1"/>
          </p:cNvSpPr>
          <p:nvPr>
            <p:ph idx="1"/>
          </p:nvPr>
        </p:nvSpPr>
        <p:spPr/>
        <p:txBody>
          <a:bodyPr>
            <a:normAutofit fontScale="92500"/>
          </a:bodyPr>
          <a:lstStyle/>
          <a:p>
            <a:pPr marL="0" indent="0">
              <a:buNone/>
            </a:pPr>
            <a:r>
              <a:rPr lang="ru-RU" sz="2400" dirty="0"/>
              <a:t>Новинарским стилом пишу се вести, интервјуи, репортаже, коментари и слично објављене у штампаним и другим медијима. Овим стлом пишу се текстови, које одликује тачно изношење чињеница. </a:t>
            </a:r>
          </a:p>
          <a:p>
            <a:pPr marL="0" indent="0">
              <a:buNone/>
            </a:pPr>
            <a:r>
              <a:rPr lang="ru-RU" sz="2400" dirty="0"/>
              <a:t>Објективност новинарског стила зависи од врсте текста и вести коју он преноси. Користећи овај стил новинар мора да тежи тачности и објективности (нпр. најновије вести морају бити пренете верно и истинито). У том смислу новинар који пише вест (нпр о догађајима у земљи и свету) мора да тежи томе да буде објективан и да у текст не уноси своје личне ставове. </a:t>
            </a:r>
          </a:p>
          <a:p>
            <a:pPr marL="0" indent="0">
              <a:buNone/>
            </a:pPr>
            <a:r>
              <a:rPr lang="ru-RU" sz="2400" dirty="0"/>
              <a:t>Са друге стране, новинарска репортажа је субјективнији жанр и она дозвољава уплив веровања и мишљења које поседује новинар. </a:t>
            </a:r>
          </a:p>
          <a:p>
            <a:endParaRPr lang="en-US" dirty="0"/>
          </a:p>
        </p:txBody>
      </p:sp>
    </p:spTree>
    <p:extLst>
      <p:ext uri="{BB962C8B-B14F-4D97-AF65-F5344CB8AC3E}">
        <p14:creationId xmlns:p14="http://schemas.microsoft.com/office/powerpoint/2010/main" val="1866474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A28E4-FC14-4913-A12A-BB0820117FD7}"/>
              </a:ext>
            </a:extLst>
          </p:cNvPr>
          <p:cNvSpPr>
            <a:spLocks noGrp="1"/>
          </p:cNvSpPr>
          <p:nvPr>
            <p:ph type="title"/>
          </p:nvPr>
        </p:nvSpPr>
        <p:spPr>
          <a:xfrm>
            <a:off x="1066800" y="642594"/>
            <a:ext cx="10058400" cy="1371600"/>
          </a:xfrm>
        </p:spPr>
        <p:txBody>
          <a:bodyPr>
            <a:normAutofit/>
          </a:bodyPr>
          <a:lstStyle/>
          <a:p>
            <a:pPr algn="ctr"/>
            <a:r>
              <a:rPr lang="sr-Cyrl-CS"/>
              <a:t>Одлике новинарског стила су</a:t>
            </a:r>
            <a:endParaRPr lang="en-US"/>
          </a:p>
        </p:txBody>
      </p:sp>
      <p:graphicFrame>
        <p:nvGraphicFramePr>
          <p:cNvPr id="23" name="Content Placeholder 2">
            <a:extLst>
              <a:ext uri="{FF2B5EF4-FFF2-40B4-BE49-F238E27FC236}">
                <a16:creationId xmlns:a16="http://schemas.microsoft.com/office/drawing/2014/main" id="{5A3AFCA8-928C-4406-B9B4-0D840272C386}"/>
              </a:ext>
            </a:extLst>
          </p:cNvPr>
          <p:cNvGraphicFramePr>
            <a:graphicFrameLocks noGrp="1"/>
          </p:cNvGraphicFramePr>
          <p:nvPr>
            <p:ph idx="1"/>
            <p:extLst>
              <p:ext uri="{D42A27DB-BD31-4B8C-83A1-F6EECF244321}">
                <p14:modId xmlns:p14="http://schemas.microsoft.com/office/powerpoint/2010/main" val="781082050"/>
              </p:ext>
            </p:extLst>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0768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4ADE5-8E11-44C7-93F0-724E2F2965DF}"/>
              </a:ext>
            </a:extLst>
          </p:cNvPr>
          <p:cNvSpPr>
            <a:spLocks noGrp="1"/>
          </p:cNvSpPr>
          <p:nvPr>
            <p:ph type="title"/>
          </p:nvPr>
        </p:nvSpPr>
        <p:spPr>
          <a:xfrm>
            <a:off x="1066800" y="642594"/>
            <a:ext cx="10058400" cy="1371600"/>
          </a:xfrm>
        </p:spPr>
        <p:txBody>
          <a:bodyPr/>
          <a:lstStyle/>
          <a:p>
            <a:r>
              <a:rPr lang="sr-Cyrl-RS"/>
              <a:t>Пример:</a:t>
            </a:r>
            <a:endParaRPr lang="en-US" dirty="0"/>
          </a:p>
        </p:txBody>
      </p:sp>
      <p:sp>
        <p:nvSpPr>
          <p:cNvPr id="3" name="Content Placeholder 2">
            <a:extLst>
              <a:ext uri="{FF2B5EF4-FFF2-40B4-BE49-F238E27FC236}">
                <a16:creationId xmlns:a16="http://schemas.microsoft.com/office/drawing/2014/main" id="{FEDA3C26-35D4-44A0-9DFE-1E42AF31EFC7}"/>
              </a:ext>
            </a:extLst>
          </p:cNvPr>
          <p:cNvSpPr>
            <a:spLocks noGrp="1"/>
          </p:cNvSpPr>
          <p:nvPr>
            <p:ph idx="1"/>
          </p:nvPr>
        </p:nvSpPr>
        <p:spPr>
          <a:xfrm>
            <a:off x="1066800" y="2103120"/>
            <a:ext cx="10058400" cy="3931920"/>
          </a:xfrm>
        </p:spPr>
        <p:txBody>
          <a:bodyPr>
            <a:normAutofit/>
          </a:bodyPr>
          <a:lstStyle/>
          <a:p>
            <a:pPr marL="0" indent="0">
              <a:buNone/>
            </a:pPr>
            <a:r>
              <a:rPr lang="sr-Cyrl-CS" sz="2800"/>
              <a:t>Царинарница Шапца која обухвата испоставе Сремска Митровица, Рача, Бадовинци, Трбушница, Лозница, Љубовија, Ваљево и Шабац јуче је званично почела да ради. У току је комплетирање стручних служби. Служба царине у Шапцу имаће две стотине запослених, од чега ће њих 25 радити у дирекцији смештеној у самом граду Шапцу. Очекује се знатно бржи проток роба, свих врста царињења, као и свих провера робе која захтева хемијску анализу приликом увоза у нашу земљу.</a:t>
            </a:r>
            <a:endParaRPr lang="en-US" sz="2800" dirty="0"/>
          </a:p>
        </p:txBody>
      </p:sp>
    </p:spTree>
    <p:extLst>
      <p:ext uri="{BB962C8B-B14F-4D97-AF65-F5344CB8AC3E}">
        <p14:creationId xmlns:p14="http://schemas.microsoft.com/office/powerpoint/2010/main" val="805159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B3334-AA96-4787-9E1A-3B0E176345E5}"/>
              </a:ext>
            </a:extLst>
          </p:cNvPr>
          <p:cNvSpPr>
            <a:spLocks noGrp="1"/>
          </p:cNvSpPr>
          <p:nvPr>
            <p:ph type="title"/>
          </p:nvPr>
        </p:nvSpPr>
        <p:spPr>
          <a:xfrm>
            <a:off x="1066800" y="642594"/>
            <a:ext cx="10058400" cy="1371600"/>
          </a:xfrm>
        </p:spPr>
        <p:txBody>
          <a:bodyPr/>
          <a:lstStyle/>
          <a:p>
            <a:r>
              <a:rPr lang="sr-Cyrl-RS"/>
              <a:t>Разговорни стил</a:t>
            </a:r>
            <a:endParaRPr lang="en-US" dirty="0"/>
          </a:p>
        </p:txBody>
      </p:sp>
      <p:sp>
        <p:nvSpPr>
          <p:cNvPr id="3" name="Content Placeholder 2">
            <a:extLst>
              <a:ext uri="{FF2B5EF4-FFF2-40B4-BE49-F238E27FC236}">
                <a16:creationId xmlns:a16="http://schemas.microsoft.com/office/drawing/2014/main" id="{A0AD1AC1-AD82-4272-A266-2D371D337D53}"/>
              </a:ext>
            </a:extLst>
          </p:cNvPr>
          <p:cNvSpPr>
            <a:spLocks noGrp="1"/>
          </p:cNvSpPr>
          <p:nvPr>
            <p:ph idx="1"/>
          </p:nvPr>
        </p:nvSpPr>
        <p:spPr>
          <a:xfrm>
            <a:off x="1066800" y="2103120"/>
            <a:ext cx="10058400" cy="3931920"/>
          </a:xfrm>
        </p:spPr>
        <p:txBody>
          <a:bodyPr>
            <a:normAutofit/>
          </a:bodyPr>
          <a:lstStyle/>
          <a:p>
            <a:r>
              <a:rPr lang="ru-RU" sz="2800"/>
              <a:t>Разговорни стил, или усмени језик свакодневне комуникације, употребљава се у свакодневној усменој комуникацији, а разликује се од других претежно писаних функционалних стилова по томе што може бити мање или више формалан или више неформалан и да садржи елементе нестандардних варијетета (дијалеката и жаргона</a:t>
            </a:r>
            <a:endParaRPr lang="en-US" sz="2800" dirty="0"/>
          </a:p>
        </p:txBody>
      </p:sp>
    </p:spTree>
    <p:extLst>
      <p:ext uri="{BB962C8B-B14F-4D97-AF65-F5344CB8AC3E}">
        <p14:creationId xmlns:p14="http://schemas.microsoft.com/office/powerpoint/2010/main" val="215107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AD6B69-E0A0-476D-9EE1-6B69F04C5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6BE10A1-AD5F-4AB3-8A94-41D62B494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2" name="Title 1">
            <a:extLst>
              <a:ext uri="{FF2B5EF4-FFF2-40B4-BE49-F238E27FC236}">
                <a16:creationId xmlns:a16="http://schemas.microsoft.com/office/drawing/2014/main" id="{1D019198-7CC7-45A7-A095-3C823AC49522}"/>
              </a:ext>
            </a:extLst>
          </p:cNvPr>
          <p:cNvSpPr>
            <a:spLocks noGrp="1"/>
          </p:cNvSpPr>
          <p:nvPr>
            <p:ph type="title"/>
          </p:nvPr>
        </p:nvSpPr>
        <p:spPr>
          <a:xfrm>
            <a:off x="573409" y="559477"/>
            <a:ext cx="3765200" cy="5709931"/>
          </a:xfrm>
        </p:spPr>
        <p:txBody>
          <a:bodyPr>
            <a:normAutofit/>
          </a:bodyPr>
          <a:lstStyle/>
          <a:p>
            <a:pPr algn="ctr"/>
            <a:r>
              <a:rPr lang="sr-Cyrl-RS" dirty="0"/>
              <a:t>Одлике разговорног стила</a:t>
            </a:r>
            <a:endParaRPr lang="en-US"/>
          </a:p>
        </p:txBody>
      </p:sp>
      <p:sp>
        <p:nvSpPr>
          <p:cNvPr id="14" name="Rectangle 13">
            <a:extLst>
              <a:ext uri="{FF2B5EF4-FFF2-40B4-BE49-F238E27FC236}">
                <a16:creationId xmlns:a16="http://schemas.microsoft.com/office/drawing/2014/main" id="{5684BFFE-6A90-4311-ACD5-B34177D46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22323" cy="6108192"/>
          </a:xfrm>
          <a:prstGeom prst="rect">
            <a:avLst/>
          </a:prstGeom>
          <a:noFill/>
          <a:ln w="6350" cap="sq" cmpd="sng" algn="ctr">
            <a:solidFill>
              <a:schemeClr val="tx1">
                <a:lumMod val="75000"/>
                <a:lumOff val="25000"/>
              </a:schemeClr>
            </a:solidFill>
            <a:prstDash val="solid"/>
            <a:miter lim="800000"/>
          </a:ln>
          <a:effectLst/>
        </p:spPr>
      </p:sp>
      <p:graphicFrame>
        <p:nvGraphicFramePr>
          <p:cNvPr id="5" name="Content Placeholder 2">
            <a:extLst>
              <a:ext uri="{FF2B5EF4-FFF2-40B4-BE49-F238E27FC236}">
                <a16:creationId xmlns:a16="http://schemas.microsoft.com/office/drawing/2014/main" id="{CF9D0310-D384-452B-8CDD-7C1A41B72998}"/>
              </a:ext>
            </a:extLst>
          </p:cNvPr>
          <p:cNvGraphicFramePr>
            <a:graphicFrameLocks noGrp="1"/>
          </p:cNvGraphicFramePr>
          <p:nvPr>
            <p:ph idx="1"/>
            <p:extLst>
              <p:ext uri="{D42A27DB-BD31-4B8C-83A1-F6EECF244321}">
                <p14:modId xmlns:p14="http://schemas.microsoft.com/office/powerpoint/2010/main" val="1476317672"/>
              </p:ext>
            </p:extLst>
          </p:nvPr>
        </p:nvGraphicFramePr>
        <p:xfrm>
          <a:off x="4888992" y="237744"/>
          <a:ext cx="6495314" cy="63825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94692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D8340-3CDF-4D10-BFCE-3F713A105E78}"/>
              </a:ext>
            </a:extLst>
          </p:cNvPr>
          <p:cNvSpPr>
            <a:spLocks noGrp="1"/>
          </p:cNvSpPr>
          <p:nvPr>
            <p:ph type="title"/>
          </p:nvPr>
        </p:nvSpPr>
        <p:spPr/>
        <p:txBody>
          <a:bodyPr/>
          <a:lstStyle/>
          <a:p>
            <a:r>
              <a:rPr lang="sr-Cyrl-RS" dirty="0"/>
              <a:t>Пример:</a:t>
            </a:r>
            <a:endParaRPr lang="en-US" dirty="0"/>
          </a:p>
        </p:txBody>
      </p:sp>
      <p:sp>
        <p:nvSpPr>
          <p:cNvPr id="3" name="Content Placeholder 2">
            <a:extLst>
              <a:ext uri="{FF2B5EF4-FFF2-40B4-BE49-F238E27FC236}">
                <a16:creationId xmlns:a16="http://schemas.microsoft.com/office/drawing/2014/main" id="{60A3E1A1-06A4-4FBE-90C3-4AAD69DB47DF}"/>
              </a:ext>
            </a:extLst>
          </p:cNvPr>
          <p:cNvSpPr>
            <a:spLocks noGrp="1"/>
          </p:cNvSpPr>
          <p:nvPr>
            <p:ph idx="1"/>
          </p:nvPr>
        </p:nvSpPr>
        <p:spPr/>
        <p:txBody>
          <a:bodyPr>
            <a:normAutofit/>
          </a:bodyPr>
          <a:lstStyle/>
          <a:p>
            <a:pPr marL="0" indent="0">
              <a:buNone/>
            </a:pPr>
            <a:r>
              <a:rPr lang="ru-RU" sz="2400" dirty="0"/>
              <a:t>- Е, јуче сам био у Београду, па сам свратио и до биоскопа! </a:t>
            </a:r>
          </a:p>
          <a:p>
            <a:pPr>
              <a:buFontTx/>
              <a:buChar char="-"/>
            </a:pPr>
            <a:r>
              <a:rPr lang="ru-RU" sz="2400" dirty="0"/>
              <a:t>Стварно?! Баш супер. Шта си гледао? </a:t>
            </a:r>
          </a:p>
          <a:p>
            <a:pPr>
              <a:buFontTx/>
              <a:buChar char="-"/>
            </a:pPr>
            <a:r>
              <a:rPr lang="ru-RU" sz="2400" dirty="0"/>
              <a:t>Ма гледао сам Терминатора, тројку. Филм је страва! </a:t>
            </a:r>
          </a:p>
          <a:p>
            <a:pPr>
              <a:buFontTx/>
              <a:buChar char="-"/>
            </a:pPr>
            <a:r>
              <a:rPr lang="ru-RU" sz="2400" dirty="0"/>
              <a:t>Јој, екстра, једва чекам да га и ја видим. </a:t>
            </a:r>
          </a:p>
          <a:p>
            <a:pPr>
              <a:buFontTx/>
              <a:buChar char="-"/>
            </a:pPr>
            <a:r>
              <a:rPr lang="ru-RU" sz="2400" dirty="0"/>
              <a:t>Нећеш се покајати, веруј ми. </a:t>
            </a:r>
          </a:p>
          <a:p>
            <a:pPr>
              <a:buFontTx/>
              <a:buChar char="-"/>
            </a:pPr>
            <a:r>
              <a:rPr lang="ru-RU" sz="2400" dirty="0"/>
              <a:t>ОК, идем сада…журим на час, знаш да онај из српског мрзи када неко уђе после њега. Ма знам, човек је смор… хајде, пали!</a:t>
            </a:r>
            <a:endParaRPr lang="en-US" sz="2400" dirty="0"/>
          </a:p>
        </p:txBody>
      </p:sp>
    </p:spTree>
    <p:extLst>
      <p:ext uri="{BB962C8B-B14F-4D97-AF65-F5344CB8AC3E}">
        <p14:creationId xmlns:p14="http://schemas.microsoft.com/office/powerpoint/2010/main" val="19181645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04AFF-8D80-4CCF-836A-71FA4666ECE0}"/>
              </a:ext>
            </a:extLst>
          </p:cNvPr>
          <p:cNvSpPr>
            <a:spLocks noGrp="1"/>
          </p:cNvSpPr>
          <p:nvPr>
            <p:ph type="ctrTitle"/>
          </p:nvPr>
        </p:nvSpPr>
        <p:spPr/>
        <p:txBody>
          <a:bodyPr/>
          <a:lstStyle/>
          <a:p>
            <a:r>
              <a:rPr lang="sr-Cyrl-RS" dirty="0"/>
              <a:t>Делови књиге</a:t>
            </a:r>
            <a:endParaRPr lang="en-US" dirty="0"/>
          </a:p>
        </p:txBody>
      </p:sp>
      <p:sp>
        <p:nvSpPr>
          <p:cNvPr id="3" name="Subtitle 2">
            <a:extLst>
              <a:ext uri="{FF2B5EF4-FFF2-40B4-BE49-F238E27FC236}">
                <a16:creationId xmlns:a16="http://schemas.microsoft.com/office/drawing/2014/main" id="{065D54C6-B0D2-4502-9CFD-1A527507A7B6}"/>
              </a:ext>
            </a:extLst>
          </p:cNvPr>
          <p:cNvSpPr>
            <a:spLocks noGrp="1"/>
          </p:cNvSpPr>
          <p:nvPr>
            <p:ph type="subTitle" idx="1"/>
          </p:nvPr>
        </p:nvSpPr>
        <p:spPr/>
        <p:txBody>
          <a:bodyPr/>
          <a:lstStyle/>
          <a:p>
            <a:r>
              <a:rPr lang="sr-Cyrl-RS" dirty="0"/>
              <a:t>7. </a:t>
            </a:r>
            <a:r>
              <a:rPr lang="sr-Cyrl-RS"/>
              <a:t>Разред</a:t>
            </a:r>
          </a:p>
          <a:p>
            <a:endParaRPr lang="en-US"/>
          </a:p>
        </p:txBody>
      </p:sp>
    </p:spTree>
    <p:extLst>
      <p:ext uri="{BB962C8B-B14F-4D97-AF65-F5344CB8AC3E}">
        <p14:creationId xmlns:p14="http://schemas.microsoft.com/office/powerpoint/2010/main" val="2611905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72684E-ECF3-42BA-8F11-7113E58ECA56}"/>
              </a:ext>
            </a:extLst>
          </p:cNvPr>
          <p:cNvSpPr>
            <a:spLocks noGrp="1"/>
          </p:cNvSpPr>
          <p:nvPr>
            <p:ph idx="1"/>
          </p:nvPr>
        </p:nvSpPr>
        <p:spPr>
          <a:xfrm>
            <a:off x="571500" y="1247775"/>
            <a:ext cx="10553700" cy="4787265"/>
          </a:xfrm>
        </p:spPr>
        <p:txBody>
          <a:bodyPr/>
          <a:lstStyle/>
          <a:p>
            <a:endParaRPr lang="sr-Cyrl-RS" dirty="0"/>
          </a:p>
          <a:p>
            <a:pPr marL="0" indent="0" algn="ctr">
              <a:buNone/>
            </a:pPr>
            <a:r>
              <a:rPr lang="sr-Cyrl-RS" sz="4000" dirty="0"/>
              <a:t>У свеску преписати слајдове: 4,5,7,8,10,11,13,14,</a:t>
            </a:r>
          </a:p>
          <a:p>
            <a:pPr marL="0" indent="0" algn="ctr">
              <a:buNone/>
            </a:pPr>
            <a:r>
              <a:rPr lang="sr-Cyrl-RS" sz="4000" dirty="0"/>
              <a:t>16,17,20,21,22,23. </a:t>
            </a:r>
            <a:r>
              <a:rPr lang="sr-Cyrl-RS" sz="4000"/>
              <a:t>и 24.</a:t>
            </a:r>
            <a:br>
              <a:rPr lang="sr-Cyrl-RS" sz="4000" dirty="0"/>
            </a:br>
            <a:endParaRPr lang="en-US" sz="4000" dirty="0"/>
          </a:p>
        </p:txBody>
      </p:sp>
    </p:spTree>
    <p:extLst>
      <p:ext uri="{BB962C8B-B14F-4D97-AF65-F5344CB8AC3E}">
        <p14:creationId xmlns:p14="http://schemas.microsoft.com/office/powerpoint/2010/main" val="23069807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6414F-D622-48E6-A14E-9E286E0A917C}"/>
              </a:ext>
            </a:extLst>
          </p:cNvPr>
          <p:cNvSpPr>
            <a:spLocks noGrp="1"/>
          </p:cNvSpPr>
          <p:nvPr>
            <p:ph type="title"/>
          </p:nvPr>
        </p:nvSpPr>
        <p:spPr>
          <a:xfrm>
            <a:off x="6579450" y="727627"/>
            <a:ext cx="4957553" cy="1645920"/>
          </a:xfrm>
        </p:spPr>
        <p:txBody>
          <a:bodyPr>
            <a:normAutofit/>
          </a:bodyPr>
          <a:lstStyle/>
          <a:p>
            <a:r>
              <a:rPr lang="sr-Cyrl-RS" b="1" dirty="0"/>
              <a:t>Садржај</a:t>
            </a:r>
            <a:endParaRPr lang="en-US" b="1" dirty="0"/>
          </a:p>
        </p:txBody>
      </p:sp>
      <p:sp>
        <p:nvSpPr>
          <p:cNvPr id="21" name="Rectangle 16">
            <a:extLst>
              <a:ext uri="{FF2B5EF4-FFF2-40B4-BE49-F238E27FC236}">
                <a16:creationId xmlns:a16="http://schemas.microsoft.com/office/drawing/2014/main" id="{0BBB6B01-5B73-410C-B70E-8CF2FA470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654" y="727628"/>
            <a:ext cx="5367164" cy="541555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2" name="Rectangle 18">
            <a:extLst>
              <a:ext uri="{FF2B5EF4-FFF2-40B4-BE49-F238E27FC236}">
                <a16:creationId xmlns:a16="http://schemas.microsoft.com/office/drawing/2014/main" id="{8712F587-12D0-435C-8E3F-F44C36EE7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noFill/>
          <a:ln w="6350" cap="sq" cmpd="sng" algn="ctr">
            <a:solidFill>
              <a:schemeClr val="tx1">
                <a:lumMod val="75000"/>
                <a:lumOff val="25000"/>
              </a:schemeClr>
            </a:solidFill>
            <a:prstDash val="solid"/>
            <a:miter lim="800000"/>
          </a:ln>
          <a:effectLst/>
        </p:spPr>
      </p:sp>
      <p:pic>
        <p:nvPicPr>
          <p:cNvPr id="5" name="Picture 4" descr="A close up of text on a white background&#10;&#10;Description automatically generated">
            <a:extLst>
              <a:ext uri="{FF2B5EF4-FFF2-40B4-BE49-F238E27FC236}">
                <a16:creationId xmlns:a16="http://schemas.microsoft.com/office/drawing/2014/main" id="{7574E623-C127-4467-898D-D141294B2EE7}"/>
              </a:ext>
            </a:extLst>
          </p:cNvPr>
          <p:cNvPicPr>
            <a:picLocks noChangeAspect="1"/>
          </p:cNvPicPr>
          <p:nvPr/>
        </p:nvPicPr>
        <p:blipFill>
          <a:blip r:embed="rId2"/>
          <a:stretch>
            <a:fillRect/>
          </a:stretch>
        </p:blipFill>
        <p:spPr>
          <a:xfrm>
            <a:off x="1655419" y="1206900"/>
            <a:ext cx="3514112" cy="4462365"/>
          </a:xfrm>
          <a:prstGeom prst="rect">
            <a:avLst/>
          </a:prstGeom>
        </p:spPr>
      </p:pic>
      <p:sp>
        <p:nvSpPr>
          <p:cNvPr id="3" name="Content Placeholder 2">
            <a:extLst>
              <a:ext uri="{FF2B5EF4-FFF2-40B4-BE49-F238E27FC236}">
                <a16:creationId xmlns:a16="http://schemas.microsoft.com/office/drawing/2014/main" id="{46A067F0-3253-405F-9311-181F4DA41827}"/>
              </a:ext>
            </a:extLst>
          </p:cNvPr>
          <p:cNvSpPr>
            <a:spLocks noGrp="1"/>
          </p:cNvSpPr>
          <p:nvPr>
            <p:ph idx="1"/>
          </p:nvPr>
        </p:nvSpPr>
        <p:spPr>
          <a:xfrm>
            <a:off x="6579450" y="2538919"/>
            <a:ext cx="4957554" cy="3496120"/>
          </a:xfrm>
        </p:spPr>
        <p:txBody>
          <a:bodyPr>
            <a:normAutofit/>
          </a:bodyPr>
          <a:lstStyle/>
          <a:p>
            <a:pPr marL="0" indent="0">
              <a:buNone/>
            </a:pPr>
            <a:r>
              <a:rPr lang="ru-RU" sz="3200" b="1" dirty="0"/>
              <a:t>Садржај</a:t>
            </a:r>
            <a:r>
              <a:rPr lang="ru-RU" sz="3200" dirty="0"/>
              <a:t> је део књиге у коме су наведена поглавља књиге и наслови, као и странице на којима се  ти садржаји налазе.</a:t>
            </a:r>
            <a:endParaRPr lang="en-US" sz="3200" dirty="0"/>
          </a:p>
          <a:p>
            <a:endParaRPr lang="en-US" dirty="0"/>
          </a:p>
        </p:txBody>
      </p:sp>
    </p:spTree>
    <p:extLst>
      <p:ext uri="{BB962C8B-B14F-4D97-AF65-F5344CB8AC3E}">
        <p14:creationId xmlns:p14="http://schemas.microsoft.com/office/powerpoint/2010/main" val="409730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4" name="Rectangle 72">
            <a:extLst>
              <a:ext uri="{FF2B5EF4-FFF2-40B4-BE49-F238E27FC236}">
                <a16:creationId xmlns:a16="http://schemas.microsoft.com/office/drawing/2014/main" id="{25397171-E233-4F26-9A8C-29C436537D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4393" y="237744"/>
            <a:ext cx="7652977"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 name="Rectangle 74">
            <a:extLst>
              <a:ext uri="{FF2B5EF4-FFF2-40B4-BE49-F238E27FC236}">
                <a16:creationId xmlns:a16="http://schemas.microsoft.com/office/drawing/2014/main" id="{EA830B9C-C9EB-4D80-9552-AE9DE30758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553" y="374904"/>
            <a:ext cx="734015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670E7C2-2945-4FE8-876D-3646AB484B6F}"/>
              </a:ext>
            </a:extLst>
          </p:cNvPr>
          <p:cNvSpPr>
            <a:spLocks noGrp="1"/>
          </p:cNvSpPr>
          <p:nvPr>
            <p:ph type="title"/>
          </p:nvPr>
        </p:nvSpPr>
        <p:spPr>
          <a:xfrm>
            <a:off x="868680" y="642593"/>
            <a:ext cx="6281928" cy="1744183"/>
          </a:xfrm>
        </p:spPr>
        <p:txBody>
          <a:bodyPr>
            <a:normAutofit/>
          </a:bodyPr>
          <a:lstStyle/>
          <a:p>
            <a:r>
              <a:rPr lang="sr-Cyrl-RS" dirty="0"/>
              <a:t>Индекс појмова</a:t>
            </a:r>
            <a:endParaRPr lang="en-US" dirty="0"/>
          </a:p>
        </p:txBody>
      </p:sp>
      <p:sp>
        <p:nvSpPr>
          <p:cNvPr id="3" name="Content Placeholder 2">
            <a:extLst>
              <a:ext uri="{FF2B5EF4-FFF2-40B4-BE49-F238E27FC236}">
                <a16:creationId xmlns:a16="http://schemas.microsoft.com/office/drawing/2014/main" id="{47F5B55B-FCF8-4A7B-95FA-141628D599C3}"/>
              </a:ext>
            </a:extLst>
          </p:cNvPr>
          <p:cNvSpPr>
            <a:spLocks noGrp="1"/>
          </p:cNvSpPr>
          <p:nvPr>
            <p:ph idx="1"/>
          </p:nvPr>
        </p:nvSpPr>
        <p:spPr>
          <a:xfrm>
            <a:off x="919580" y="2386584"/>
            <a:ext cx="6281928" cy="3648456"/>
          </a:xfrm>
        </p:spPr>
        <p:txBody>
          <a:bodyPr>
            <a:normAutofit/>
          </a:bodyPr>
          <a:lstStyle/>
          <a:p>
            <a:pPr marL="0" indent="0">
              <a:buNone/>
            </a:pPr>
            <a:r>
              <a:rPr lang="ru-RU" sz="2800" b="1" dirty="0"/>
              <a:t>Индекс појмова </a:t>
            </a:r>
            <a:r>
              <a:rPr lang="ru-RU" sz="2800" dirty="0"/>
              <a:t>је списак појмова поређан азбучним или абецедним редом које можемо наћи у одређеној књизи и иза њих број странице на којима се о том појму говори .</a:t>
            </a:r>
            <a:endParaRPr lang="en-US" sz="2800" dirty="0"/>
          </a:p>
          <a:p>
            <a:endParaRPr lang="en-US" dirty="0"/>
          </a:p>
        </p:txBody>
      </p:sp>
      <p:pic>
        <p:nvPicPr>
          <p:cNvPr id="2052" name="Picture 4" descr="Indeks pojmova">
            <a:extLst>
              <a:ext uri="{FF2B5EF4-FFF2-40B4-BE49-F238E27FC236}">
                <a16:creationId xmlns:a16="http://schemas.microsoft.com/office/drawing/2014/main" id="{FC1108BD-1ED8-40CC-B847-5C784579515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36" r="5877" b="2"/>
          <a:stretch/>
        </p:blipFill>
        <p:spPr bwMode="auto">
          <a:xfrm>
            <a:off x="7888271" y="237744"/>
            <a:ext cx="4124416" cy="6382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1138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5397171-E233-4F26-9A8C-29C436537D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4393" y="237744"/>
            <a:ext cx="7652977"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EA830B9C-C9EB-4D80-9552-AE9DE30758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553" y="374904"/>
            <a:ext cx="734015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62688A7-CAB8-48C7-B5EB-AE1BE8BA5D0C}"/>
              </a:ext>
            </a:extLst>
          </p:cNvPr>
          <p:cNvSpPr>
            <a:spLocks noGrp="1"/>
          </p:cNvSpPr>
          <p:nvPr>
            <p:ph type="title"/>
          </p:nvPr>
        </p:nvSpPr>
        <p:spPr>
          <a:xfrm>
            <a:off x="868680" y="642593"/>
            <a:ext cx="6281928" cy="1744183"/>
          </a:xfrm>
        </p:spPr>
        <p:txBody>
          <a:bodyPr>
            <a:normAutofit/>
          </a:bodyPr>
          <a:lstStyle/>
          <a:p>
            <a:r>
              <a:rPr lang="ru-RU" b="1" dirty="0"/>
              <a:t>Појмовник </a:t>
            </a:r>
            <a:br>
              <a:rPr lang="ru-RU" b="1" dirty="0"/>
            </a:br>
            <a:r>
              <a:rPr lang="ru-RU" b="1" dirty="0"/>
              <a:t>(речник појмова)</a:t>
            </a:r>
            <a:endParaRPr lang="en-US" dirty="0"/>
          </a:p>
        </p:txBody>
      </p:sp>
      <p:sp>
        <p:nvSpPr>
          <p:cNvPr id="3" name="Content Placeholder 2">
            <a:extLst>
              <a:ext uri="{FF2B5EF4-FFF2-40B4-BE49-F238E27FC236}">
                <a16:creationId xmlns:a16="http://schemas.microsoft.com/office/drawing/2014/main" id="{AFBCFF77-57BC-4BF8-8B9C-69B00D89BA66}"/>
              </a:ext>
            </a:extLst>
          </p:cNvPr>
          <p:cNvSpPr>
            <a:spLocks noGrp="1"/>
          </p:cNvSpPr>
          <p:nvPr>
            <p:ph idx="1"/>
          </p:nvPr>
        </p:nvSpPr>
        <p:spPr>
          <a:xfrm>
            <a:off x="868680" y="2386584"/>
            <a:ext cx="6281928" cy="3648456"/>
          </a:xfrm>
        </p:spPr>
        <p:txBody>
          <a:bodyPr>
            <a:normAutofit/>
          </a:bodyPr>
          <a:lstStyle/>
          <a:p>
            <a:pPr marL="0" indent="0">
              <a:buNone/>
            </a:pPr>
            <a:r>
              <a:rPr lang="ru-RU" sz="2800" b="1" dirty="0"/>
              <a:t>Појмовник (речник појмова) </a:t>
            </a:r>
            <a:r>
              <a:rPr lang="ru-RU" sz="2800" dirty="0"/>
              <a:t> је списак појмова поређан азбучним или абецедним редом и њихова објашњења.</a:t>
            </a:r>
            <a:endParaRPr lang="en-US" sz="2800" dirty="0"/>
          </a:p>
          <a:p>
            <a:endParaRPr lang="en-US" sz="2800" dirty="0"/>
          </a:p>
        </p:txBody>
      </p:sp>
      <p:pic>
        <p:nvPicPr>
          <p:cNvPr id="5" name="Picture 4" descr="A screenshot of a cell phone&#10;&#10;Description automatically generated">
            <a:extLst>
              <a:ext uri="{FF2B5EF4-FFF2-40B4-BE49-F238E27FC236}">
                <a16:creationId xmlns:a16="http://schemas.microsoft.com/office/drawing/2014/main" id="{94DDB436-8A5D-4F71-830B-C59A29938750}"/>
              </a:ext>
            </a:extLst>
          </p:cNvPr>
          <p:cNvPicPr>
            <a:picLocks noChangeAspect="1"/>
          </p:cNvPicPr>
          <p:nvPr/>
        </p:nvPicPr>
        <p:blipFill rotWithShape="1">
          <a:blip r:embed="rId2"/>
          <a:srcRect r="8662" b="-2"/>
          <a:stretch/>
        </p:blipFill>
        <p:spPr>
          <a:xfrm>
            <a:off x="7837371" y="237744"/>
            <a:ext cx="4124416" cy="6382512"/>
          </a:xfrm>
          <a:prstGeom prst="rect">
            <a:avLst/>
          </a:prstGeom>
        </p:spPr>
      </p:pic>
    </p:spTree>
    <p:extLst>
      <p:ext uri="{BB962C8B-B14F-4D97-AF65-F5344CB8AC3E}">
        <p14:creationId xmlns:p14="http://schemas.microsoft.com/office/powerpoint/2010/main" val="28506350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screenshot of text&#10;&#10;Description automatically generated">
            <a:extLst>
              <a:ext uri="{FF2B5EF4-FFF2-40B4-BE49-F238E27FC236}">
                <a16:creationId xmlns:a16="http://schemas.microsoft.com/office/drawing/2014/main" id="{2413E1A2-9121-45AD-B9D9-3AAE1AC5530F}"/>
              </a:ext>
            </a:extLst>
          </p:cNvPr>
          <p:cNvPicPr>
            <a:picLocks noChangeAspect="1"/>
          </p:cNvPicPr>
          <p:nvPr/>
        </p:nvPicPr>
        <p:blipFill rotWithShape="1">
          <a:blip r:embed="rId2"/>
          <a:srcRect r="10531" b="-2"/>
          <a:stretch/>
        </p:blipFill>
        <p:spPr>
          <a:xfrm>
            <a:off x="190846" y="237744"/>
            <a:ext cx="4040033" cy="6382512"/>
          </a:xfrm>
          <a:prstGeom prst="rect">
            <a:avLst/>
          </a:prstGeom>
        </p:spPr>
      </p:pic>
      <p:sp>
        <p:nvSpPr>
          <p:cNvPr id="10" name="Rectangle 9">
            <a:extLst>
              <a:ext uri="{FF2B5EF4-FFF2-40B4-BE49-F238E27FC236}">
                <a16:creationId xmlns:a16="http://schemas.microsoft.com/office/drawing/2014/main" id="{BDFE30F4-8284-432A-B7D0-0FAA2FDA8D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0879" y="237744"/>
            <a:ext cx="7711563"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FA5A334-2548-47DE-8B9D-B9D684947CEE}"/>
              </a:ext>
            </a:extLst>
          </p:cNvPr>
          <p:cNvSpPr>
            <a:spLocks noGrp="1"/>
          </p:cNvSpPr>
          <p:nvPr>
            <p:ph type="title"/>
          </p:nvPr>
        </p:nvSpPr>
        <p:spPr>
          <a:xfrm>
            <a:off x="4965192" y="642593"/>
            <a:ext cx="6280826" cy="1746504"/>
          </a:xfrm>
        </p:spPr>
        <p:txBody>
          <a:bodyPr>
            <a:normAutofit/>
          </a:bodyPr>
          <a:lstStyle/>
          <a:p>
            <a:r>
              <a:rPr lang="ru-RU" b="1" dirty="0"/>
              <a:t>Библиографија</a:t>
            </a:r>
            <a:endParaRPr lang="en-US" dirty="0"/>
          </a:p>
        </p:txBody>
      </p:sp>
      <p:sp>
        <p:nvSpPr>
          <p:cNvPr id="3" name="Content Placeholder 2">
            <a:extLst>
              <a:ext uri="{FF2B5EF4-FFF2-40B4-BE49-F238E27FC236}">
                <a16:creationId xmlns:a16="http://schemas.microsoft.com/office/drawing/2014/main" id="{787D3972-3E27-4AAD-B2DA-9F10F0205EC6}"/>
              </a:ext>
            </a:extLst>
          </p:cNvPr>
          <p:cNvSpPr>
            <a:spLocks noGrp="1"/>
          </p:cNvSpPr>
          <p:nvPr>
            <p:ph idx="1"/>
          </p:nvPr>
        </p:nvSpPr>
        <p:spPr>
          <a:xfrm>
            <a:off x="4965192" y="2386584"/>
            <a:ext cx="6280826" cy="3648456"/>
          </a:xfrm>
        </p:spPr>
        <p:txBody>
          <a:bodyPr>
            <a:normAutofit/>
          </a:bodyPr>
          <a:lstStyle/>
          <a:p>
            <a:pPr marL="0" indent="0">
              <a:buNone/>
            </a:pPr>
            <a:r>
              <a:rPr lang="ru-RU" sz="2800" b="1" dirty="0"/>
              <a:t>Библиографија</a:t>
            </a:r>
            <a:r>
              <a:rPr lang="ru-RU" sz="2800" dirty="0"/>
              <a:t> је списак дела којима се писац служио у  стварању свог дела. </a:t>
            </a:r>
            <a:endParaRPr lang="en-US" sz="2800" dirty="0"/>
          </a:p>
          <a:p>
            <a:endParaRPr lang="en-US" dirty="0"/>
          </a:p>
        </p:txBody>
      </p:sp>
      <p:sp>
        <p:nvSpPr>
          <p:cNvPr id="12" name="Rectangle 11">
            <a:extLst>
              <a:ext uri="{FF2B5EF4-FFF2-40B4-BE49-F238E27FC236}">
                <a16:creationId xmlns:a16="http://schemas.microsoft.com/office/drawing/2014/main" id="{D5E3F933-FC69-4374-A35F-CF40365370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9494" y="374904"/>
            <a:ext cx="7440649"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11502441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C778C-0F51-416A-B1AF-D74EAF07BD24}"/>
              </a:ext>
            </a:extLst>
          </p:cNvPr>
          <p:cNvSpPr>
            <a:spLocks noGrp="1"/>
          </p:cNvSpPr>
          <p:nvPr>
            <p:ph type="title"/>
          </p:nvPr>
        </p:nvSpPr>
        <p:spPr/>
        <p:txBody>
          <a:bodyPr/>
          <a:lstStyle/>
          <a:p>
            <a:r>
              <a:rPr lang="sr-Cyrl-RS" dirty="0"/>
              <a:t>Фуснота</a:t>
            </a:r>
            <a:endParaRPr lang="en-US" dirty="0"/>
          </a:p>
        </p:txBody>
      </p:sp>
      <p:sp>
        <p:nvSpPr>
          <p:cNvPr id="4" name="Rectangle 1">
            <a:extLst>
              <a:ext uri="{FF2B5EF4-FFF2-40B4-BE49-F238E27FC236}">
                <a16:creationId xmlns:a16="http://schemas.microsoft.com/office/drawing/2014/main" id="{5D736245-C8C2-4613-9A51-D6B5D3C5E7C5}"/>
              </a:ext>
            </a:extLst>
          </p:cNvPr>
          <p:cNvSpPr>
            <a:spLocks noGrp="1" noChangeArrowheads="1"/>
          </p:cNvSpPr>
          <p:nvPr>
            <p:ph idx="1"/>
          </p:nvPr>
        </p:nvSpPr>
        <p:spPr bwMode="auto">
          <a:xfrm>
            <a:off x="393290" y="1735214"/>
            <a:ext cx="42559914" cy="3780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Arial" panose="020B0604020202020204" pitchFamily="34" charset="0"/>
              </a:rPr>
              <a:t>Фуснота</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rPr>
              <a:t>је</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rPr>
              <a:t>реч</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rPr>
              <a:t>немачког</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err="1">
                <a:ln>
                  <a:noFill/>
                </a:ln>
                <a:effectLst/>
                <a:latin typeface="Arial" panose="020B0604020202020204" pitchFamily="34" charset="0"/>
              </a:rPr>
              <a:t>порекла</a:t>
            </a:r>
            <a:r>
              <a:rPr kumimoji="0" lang="en-US" altLang="en-US" sz="1800" b="0" i="0" u="none" strike="noStrike" cap="none" normalizeH="0" baseline="0" dirty="0">
                <a:ln>
                  <a:noFill/>
                </a:ln>
                <a:effectLst/>
                <a:latin typeface="Arial" panose="020B0604020202020204" pitchFamily="34" charset="0"/>
              </a:rPr>
              <a:t> (</a:t>
            </a:r>
            <a:r>
              <a:rPr kumimoji="0" lang="en-US" altLang="en-US" sz="1800" b="0" i="0" u="none" strike="noStrike" cap="none" normalizeH="0" baseline="0" dirty="0" err="1">
                <a:ln>
                  <a:noFill/>
                </a:ln>
                <a:effectLst/>
                <a:latin typeface="Arial" panose="020B0604020202020204" pitchFamily="34" charset="0"/>
                <a:hlinkClick r:id="rId2" tooltip="Немачки језик">
                  <a:extLst>
                    <a:ext uri="{A12FA001-AC4F-418D-AE19-62706E023703}">
                      <ahyp:hlinkClr xmlns:ahyp="http://schemas.microsoft.com/office/drawing/2018/hyperlinkcolor" val="tx"/>
                    </a:ext>
                  </a:extLst>
                </a:hlinkClick>
              </a:rPr>
              <a:t>нем</a:t>
            </a:r>
            <a:r>
              <a:rPr kumimoji="0" lang="en-US" altLang="en-US" sz="1800" b="0" i="0" u="none" strike="noStrike" cap="none" normalizeH="0" baseline="0" dirty="0">
                <a:ln>
                  <a:noFill/>
                </a:ln>
                <a:effectLst/>
                <a:latin typeface="Arial" panose="020B0604020202020204" pitchFamily="34" charset="0"/>
                <a:hlinkClick r:id="rId2" tooltip="Немачки језик">
                  <a:extLst>
                    <a:ext uri="{A12FA001-AC4F-418D-AE19-62706E023703}">
                      <ahyp:hlinkClr xmlns:ahyp="http://schemas.microsoft.com/office/drawing/2018/hyperlinkcolor" val="tx"/>
                    </a:ext>
                  </a:extLst>
                </a:hlinkClick>
              </a:rPr>
              <a:t>.</a:t>
            </a:r>
            <a:r>
              <a:rPr kumimoji="0" lang="en-US" altLang="en-US" sz="1800" b="0" i="0" u="none" strike="noStrike" cap="none" normalizeH="0" baseline="0" dirty="0">
                <a:ln>
                  <a:noFill/>
                </a:ln>
                <a:effectLst/>
                <a:latin typeface="Arial" panose="020B0604020202020204" pitchFamily="34" charset="0"/>
              </a:rPr>
              <a:t> </a:t>
            </a:r>
            <a:r>
              <a:rPr kumimoji="0" lang="de-DE" altLang="en-US" sz="1800" b="0" i="1" u="none" strike="noStrike" cap="none" normalizeH="0" baseline="0" dirty="0" err="1">
                <a:ln>
                  <a:noFill/>
                </a:ln>
                <a:solidFill>
                  <a:schemeClr val="tx1"/>
                </a:solidFill>
                <a:effectLst/>
                <a:latin typeface="Arial" panose="020B0604020202020204" pitchFamily="34" charset="0"/>
              </a:rPr>
              <a:t>Fuss</a:t>
            </a:r>
            <a:r>
              <a:rPr kumimoji="0" lang="de-DE" altLang="en-US" sz="1800" b="0" i="1" u="none" strike="noStrike" cap="none" normalizeH="0" baseline="0" dirty="0">
                <a:ln>
                  <a:noFill/>
                </a:ln>
                <a:solidFill>
                  <a:schemeClr val="tx1"/>
                </a:solidFill>
                <a:effectLst/>
                <a:latin typeface="Arial" panose="020B0604020202020204" pitchFamily="34" charset="0"/>
              </a:rPr>
              <a:t> - </a:t>
            </a:r>
            <a:r>
              <a:rPr kumimoji="0" lang="de-DE" altLang="en-US" sz="1800" b="0" i="1" u="none" strike="noStrike" cap="none" normalizeH="0" baseline="0" dirty="0" err="1">
                <a:ln>
                  <a:noFill/>
                </a:ln>
                <a:solidFill>
                  <a:schemeClr val="tx1"/>
                </a:solidFill>
                <a:effectLst/>
                <a:latin typeface="Arial" panose="020B0604020202020204" pitchFamily="34" charset="0"/>
              </a:rPr>
              <a:t>подножје</a:t>
            </a:r>
            <a:r>
              <a:rPr kumimoji="0" lang="de-DE" altLang="en-US" sz="1800" b="0" i="1" u="none" strike="noStrike" cap="none" normalizeH="0" baseline="0" dirty="0">
                <a:ln>
                  <a:noFill/>
                </a:ln>
                <a:solidFill>
                  <a:schemeClr val="tx1"/>
                </a:solidFill>
                <a:effectLst/>
                <a:latin typeface="Arial" panose="020B0604020202020204" pitchFamily="34" charset="0"/>
              </a:rPr>
              <a:t>, Note - </a:t>
            </a:r>
            <a:r>
              <a:rPr kumimoji="0" lang="de-DE" altLang="en-US" sz="1800" b="0" i="1" u="none" strike="noStrike" cap="none" normalizeH="0" baseline="0" dirty="0" err="1">
                <a:ln>
                  <a:noFill/>
                </a:ln>
                <a:solidFill>
                  <a:schemeClr val="tx1"/>
                </a:solidFill>
                <a:effectLst/>
                <a:latin typeface="Arial" panose="020B0604020202020204" pitchFamily="34" charset="0"/>
              </a:rPr>
              <a:t>белешка</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која</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означава</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белешку</a:t>
            </a:r>
            <a:r>
              <a:rPr kumimoji="0" lang="de-DE" altLang="en-US" sz="1800" b="0" i="0" u="none" strike="noStrike" cap="none" normalizeH="0" baseline="0" dirty="0">
                <a:ln>
                  <a:noFill/>
                </a:ln>
                <a:solidFill>
                  <a:schemeClr val="tx1"/>
                </a:solidFill>
                <a:effectLst/>
                <a:latin typeface="Arial" panose="020B0604020202020204" pitchFamily="34" charset="0"/>
              </a:rPr>
              <a:t>, </a:t>
            </a:r>
            <a:endParaRPr kumimoji="0" lang="sr-Cyrl-R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de-DE" altLang="en-US" sz="1800" b="0" i="0" u="none" strike="noStrike" cap="none" normalizeH="0" baseline="0" dirty="0" err="1">
                <a:ln>
                  <a:noFill/>
                </a:ln>
                <a:solidFill>
                  <a:schemeClr val="tx1"/>
                </a:solidFill>
                <a:effectLst/>
                <a:latin typeface="Arial" panose="020B0604020202020204" pitchFamily="34" charset="0"/>
              </a:rPr>
              <a:t>напомену</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стављену</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на</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дно</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странице</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књиге</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или</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документа</a:t>
            </a:r>
            <a:r>
              <a:rPr kumimoji="0" lang="de-DE" altLang="en-US" sz="1800" b="0" i="0" u="none" strike="noStrike" cap="none" normalizeH="0" baseline="0" dirty="0">
                <a:ln>
                  <a:noFill/>
                </a:ln>
                <a:solidFill>
                  <a:schemeClr val="tx1"/>
                </a:solidFill>
                <a:effectLst/>
                <a:latin typeface="Arial" panose="020B0604020202020204" pitchFamily="34" charset="0"/>
              </a:rPr>
              <a:t>.</a:t>
            </a:r>
            <a:endParaRPr kumimoji="0" lang="sr-Cyrl-RS" altLang="en-US" sz="1800" b="0" i="0" u="none" strike="noStrike" cap="none" normalizeH="0" baseline="3000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de-DE" altLang="en-US" sz="1800" b="0" i="0" u="none" strike="noStrike" cap="none" normalizeH="0" baseline="0" dirty="0" err="1">
                <a:ln>
                  <a:noFill/>
                </a:ln>
                <a:solidFill>
                  <a:schemeClr val="tx1"/>
                </a:solidFill>
                <a:effectLst/>
                <a:latin typeface="Arial" panose="020B0604020202020204" pitchFamily="34" charset="0"/>
              </a:rPr>
              <a:t>Фуснота</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додатно</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објашњава</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или</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упућује</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на</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додатно</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објашњење</a:t>
            </a:r>
            <a:r>
              <a:rPr kumimoji="0" lang="de-DE" altLang="en-US" sz="1800" b="0" i="0" u="none" strike="noStrike" cap="none" normalizeH="0" baseline="0" dirty="0">
                <a:ln>
                  <a:noFill/>
                </a:ln>
                <a:solidFill>
                  <a:schemeClr val="tx1"/>
                </a:solidFill>
                <a:effectLst/>
                <a:latin typeface="Arial" panose="020B0604020202020204" pitchFamily="34" charset="0"/>
              </a:rPr>
              <a:t>, а </a:t>
            </a:r>
            <a:r>
              <a:rPr kumimoji="0" lang="de-DE" altLang="en-US" sz="1800" b="0" i="0" u="none" strike="noStrike" cap="none" normalizeH="0" baseline="0" dirty="0" err="1">
                <a:ln>
                  <a:noFill/>
                </a:ln>
                <a:solidFill>
                  <a:schemeClr val="tx1"/>
                </a:solidFill>
                <a:effectLst/>
                <a:latin typeface="Arial" panose="020B0604020202020204" pitchFamily="34" charset="0"/>
              </a:rPr>
              <a:t>може</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да</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садржи</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извор</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или</a:t>
            </a:r>
            <a:r>
              <a:rPr kumimoji="0" lang="de-DE" altLang="en-US" sz="1800" b="0" i="0" u="none" strike="noStrike" cap="none" normalizeH="0" baseline="0" dirty="0">
                <a:ln>
                  <a:noFill/>
                </a:ln>
                <a:solidFill>
                  <a:schemeClr val="tx1"/>
                </a:solidFill>
                <a:effectLst/>
                <a:latin typeface="Arial" panose="020B0604020202020204" pitchFamily="34" charset="0"/>
              </a:rPr>
              <a:t> </a:t>
            </a:r>
            <a:endParaRPr kumimoji="0" lang="sr-Cyrl-R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de-DE" altLang="en-US" sz="1800" b="0" i="0" u="none" strike="noStrike" cap="none" normalizeH="0" baseline="0" dirty="0" err="1">
                <a:ln>
                  <a:noFill/>
                </a:ln>
                <a:solidFill>
                  <a:schemeClr val="tx1"/>
                </a:solidFill>
                <a:effectLst/>
                <a:latin typeface="Arial" panose="020B0604020202020204" pitchFamily="34" charset="0"/>
              </a:rPr>
              <a:t>референцу</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за</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део</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текста</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уз</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који</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је</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постављена</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Фуснота</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је</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уобичајено</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означена</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индексом</a:t>
            </a:r>
            <a:r>
              <a:rPr kumimoji="0" lang="de-DE" altLang="en-US" sz="1800" b="0" i="0" u="none" strike="noStrike" cap="none" normalizeH="0" baseline="0" dirty="0">
                <a:ln>
                  <a:noFill/>
                </a:ln>
                <a:solidFill>
                  <a:schemeClr val="tx1"/>
                </a:solidFill>
                <a:effectLst/>
                <a:latin typeface="Arial" panose="020B0604020202020204" pitchFamily="34" charset="0"/>
              </a:rPr>
              <a:t>, </a:t>
            </a:r>
            <a:endParaRPr kumimoji="0" lang="sr-Cyrl-R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de-DE" altLang="en-US" sz="1800" b="0" i="0" u="none" strike="noStrike" cap="none" normalizeH="0" baseline="0" dirty="0" err="1">
                <a:ln>
                  <a:noFill/>
                </a:ln>
                <a:solidFill>
                  <a:schemeClr val="tx1"/>
                </a:solidFill>
                <a:effectLst/>
                <a:latin typeface="Arial" panose="020B0604020202020204" pitchFamily="34" charset="0"/>
              </a:rPr>
              <a:t>непосредно</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иза</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текста</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на</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који</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се</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односи</a:t>
            </a:r>
            <a:r>
              <a:rPr kumimoji="0" lang="de-DE"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50000"/>
              </a:lnSpc>
              <a:spcBef>
                <a:spcPct val="0"/>
              </a:spcBef>
              <a:spcAft>
                <a:spcPct val="0"/>
              </a:spcAft>
              <a:buClrTx/>
              <a:buSzTx/>
              <a:buFontTx/>
              <a:buNone/>
              <a:tabLst/>
            </a:pPr>
            <a:r>
              <a:rPr kumimoji="0" lang="de-DE" altLang="en-US" sz="1800" b="0" i="0" u="none" strike="noStrike" cap="none" normalizeH="0" baseline="30000" dirty="0">
                <a:ln>
                  <a:noFill/>
                </a:ln>
                <a:solidFill>
                  <a:schemeClr val="tx1"/>
                </a:solidFill>
                <a:effectLst/>
                <a:latin typeface="Arial" panose="020B0604020202020204" pitchFamily="34" charset="0"/>
              </a:rPr>
              <a:t>1</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за</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прву</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фусноту</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на</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страни</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30000" dirty="0">
                <a:ln>
                  <a:noFill/>
                </a:ln>
                <a:solidFill>
                  <a:schemeClr val="tx1"/>
                </a:solidFill>
                <a:effectLst/>
                <a:latin typeface="Arial" panose="020B0604020202020204" pitchFamily="34" charset="0"/>
              </a:rPr>
              <a:t>2</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за</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другу</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фусноту</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итд</a:t>
            </a:r>
            <a:r>
              <a:rPr kumimoji="0" lang="de-DE"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50000"/>
              </a:lnSpc>
              <a:spcBef>
                <a:spcPct val="0"/>
              </a:spcBef>
              <a:spcAft>
                <a:spcPct val="0"/>
              </a:spcAft>
              <a:buClrTx/>
              <a:buSzTx/>
              <a:buFontTx/>
              <a:buNone/>
              <a:tabLst/>
            </a:pPr>
            <a:r>
              <a:rPr kumimoji="0" lang="de-DE" altLang="en-US" sz="1800" b="0" i="0" u="none" strike="noStrike" cap="none" normalizeH="0" baseline="0" dirty="0" err="1">
                <a:ln>
                  <a:noFill/>
                </a:ln>
                <a:solidFill>
                  <a:schemeClr val="tx1"/>
                </a:solidFill>
                <a:effectLst/>
                <a:latin typeface="Arial" panose="020B0604020202020204" pitchFamily="34" charset="0"/>
              </a:rPr>
              <a:t>Јавља</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се</a:t>
            </a:r>
            <a:r>
              <a:rPr kumimoji="0" lang="de-DE" altLang="en-US" sz="1800" b="0" i="0" u="none" strike="noStrike" cap="none" normalizeH="0" baseline="0" dirty="0">
                <a:ln>
                  <a:noFill/>
                </a:ln>
                <a:solidFill>
                  <a:schemeClr val="tx1"/>
                </a:solidFill>
                <a:effectLst/>
                <a:latin typeface="Arial" panose="020B0604020202020204" pitchFamily="34" charset="0"/>
              </a:rPr>
              <a:t> и </a:t>
            </a:r>
            <a:r>
              <a:rPr kumimoji="0" lang="de-DE" altLang="en-US" sz="1800" b="0" i="0" u="none" strike="noStrike" cap="none" normalizeH="0" baseline="0" dirty="0" err="1">
                <a:ln>
                  <a:noFill/>
                </a:ln>
                <a:solidFill>
                  <a:schemeClr val="tx1"/>
                </a:solidFill>
                <a:effectLst/>
                <a:latin typeface="Arial" panose="020B0604020202020204" pitchFamily="34" charset="0"/>
              </a:rPr>
              <a:t>облик</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са</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индексом</a:t>
            </a:r>
            <a:r>
              <a:rPr kumimoji="0" lang="de-DE" altLang="en-US" sz="1800" b="0" i="0" u="none" strike="noStrike" cap="none" normalizeH="0" baseline="0" dirty="0">
                <a:ln>
                  <a:noFill/>
                </a:ln>
                <a:solidFill>
                  <a:schemeClr val="tx1"/>
                </a:solidFill>
                <a:effectLst/>
                <a:latin typeface="Arial" panose="020B0604020202020204" pitchFamily="34" charset="0"/>
              </a:rPr>
              <a:t> у </a:t>
            </a:r>
            <a:r>
              <a:rPr kumimoji="0" lang="de-DE" altLang="en-US" sz="1800" b="0" i="0" u="none" strike="noStrike" cap="none" normalizeH="0" baseline="0" dirty="0" err="1">
                <a:ln>
                  <a:noFill/>
                </a:ln>
                <a:solidFill>
                  <a:schemeClr val="tx1"/>
                </a:solidFill>
                <a:effectLst/>
                <a:latin typeface="Arial" panose="020B0604020202020204" pitchFamily="34" charset="0"/>
              </a:rPr>
              <a:t>угластим</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заградама</a:t>
            </a:r>
            <a:r>
              <a:rPr kumimoji="0" lang="de-DE" altLang="en-US" sz="1800" b="0" i="0" u="none" strike="noStrike" cap="none" normalizeH="0" baseline="0" dirty="0">
                <a:ln>
                  <a:noFill/>
                </a:ln>
                <a:solidFill>
                  <a:schemeClr val="tx1"/>
                </a:solidFill>
                <a:effectLst/>
                <a:latin typeface="Arial" panose="020B0604020202020204" pitchFamily="34" charset="0"/>
              </a:rPr>
              <a:t>: [1]. </a:t>
            </a:r>
            <a:endParaRPr kumimoji="0" lang="sr-Cyrl-R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de-DE" altLang="en-US" sz="1800" b="0" i="0" u="none" strike="noStrike" cap="none" normalizeH="0" baseline="0" dirty="0" err="1">
                <a:ln>
                  <a:noFill/>
                </a:ln>
                <a:solidFill>
                  <a:schemeClr val="tx1"/>
                </a:solidFill>
                <a:effectLst/>
                <a:latin typeface="Arial" panose="020B0604020202020204" pitchFamily="34" charset="0"/>
              </a:rPr>
              <a:t>Уместо</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броја</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могу</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се</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користити</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други</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типографски</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знаци</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са</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различитим</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форматирањем</a:t>
            </a:r>
            <a:r>
              <a:rPr kumimoji="0" lang="de-DE" altLang="en-US" sz="1800" b="0" i="0" u="none" strike="noStrike" cap="none" normalizeH="0" baseline="0" dirty="0">
                <a:ln>
                  <a:noFill/>
                </a:ln>
                <a:solidFill>
                  <a:schemeClr val="tx1"/>
                </a:solidFill>
                <a:effectLst/>
                <a:latin typeface="Arial" panose="020B0604020202020204" pitchFamily="34" charset="0"/>
              </a:rPr>
              <a:t>, </a:t>
            </a:r>
            <a:endParaRPr kumimoji="0" lang="sr-Cyrl-R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de-DE" altLang="en-US" sz="1800" b="0" i="0" u="none" strike="noStrike" cap="none" normalizeH="0" baseline="0" dirty="0" err="1">
                <a:ln>
                  <a:noFill/>
                </a:ln>
                <a:solidFill>
                  <a:schemeClr val="tx1"/>
                </a:solidFill>
                <a:effectLst/>
                <a:latin typeface="Arial" panose="020B0604020202020204" pitchFamily="34" charset="0"/>
              </a:rPr>
              <a:t>као</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што</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су</a:t>
            </a:r>
            <a:r>
              <a:rPr kumimoji="0" lang="de-DE" altLang="en-US" sz="1800" b="0" i="0" u="none" strike="noStrike" cap="none" normalizeH="0" baseline="0" dirty="0">
                <a:ln>
                  <a:noFill/>
                </a:ln>
                <a:solidFill>
                  <a:schemeClr val="tx1"/>
                </a:solidFill>
                <a:effectLst/>
                <a:latin typeface="Arial" panose="020B0604020202020204" pitchFamily="34" charset="0"/>
              </a:rPr>
              <a:t> (*), *), </a:t>
            </a:r>
            <a:r>
              <a:rPr kumimoji="0" lang="de-DE" altLang="en-US" sz="1800" b="0" i="0" u="none" strike="noStrike" cap="none" normalizeH="0" baseline="0">
                <a:ln>
                  <a:noFill/>
                </a:ln>
                <a:solidFill>
                  <a:schemeClr val="tx1"/>
                </a:solidFill>
                <a:effectLst/>
                <a:latin typeface="Arial" panose="020B0604020202020204" pitchFamily="34" charset="0"/>
              </a:rPr>
              <a:t>(†), или</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комбинација</a:t>
            </a:r>
            <a:r>
              <a:rPr kumimoji="0" lang="de-DE" altLang="en-US" sz="1800" b="0" i="0" u="none" strike="noStrike" cap="none" normalizeH="0" baseline="0" dirty="0">
                <a:ln>
                  <a:noFill/>
                </a:ln>
                <a:solidFill>
                  <a:schemeClr val="tx1"/>
                </a:solidFill>
                <a:effectLst/>
                <a:latin typeface="Arial" panose="020B0604020202020204" pitchFamily="34" charset="0"/>
              </a:rPr>
              <a:t> </a:t>
            </a:r>
            <a:r>
              <a:rPr kumimoji="0" lang="de-DE" altLang="en-US" sz="1800" b="0" i="0" u="none" strike="noStrike" cap="none" normalizeH="0" baseline="0" dirty="0" err="1">
                <a:ln>
                  <a:noFill/>
                </a:ln>
                <a:solidFill>
                  <a:schemeClr val="tx1"/>
                </a:solidFill>
                <a:effectLst/>
                <a:latin typeface="Arial" panose="020B0604020202020204" pitchFamily="34" charset="0"/>
              </a:rPr>
              <a:t>слова</a:t>
            </a:r>
            <a:r>
              <a:rPr kumimoji="0" lang="de-DE" altLang="en-US" sz="1800" b="0" i="0" u="none" strike="noStrike" cap="none" normalizeH="0" baseline="0" dirty="0">
                <a:ln>
                  <a:noFill/>
                </a:ln>
                <a:solidFill>
                  <a:schemeClr val="tx1"/>
                </a:solidFill>
                <a:effectLst/>
                <a:latin typeface="Arial" panose="020B0604020202020204" pitchFamily="34" charset="0"/>
              </a:rPr>
              <a:t> и </a:t>
            </a:r>
            <a:r>
              <a:rPr kumimoji="0" lang="de-DE" altLang="en-US" sz="1800" b="0" i="0" u="none" strike="noStrike" cap="none" normalizeH="0" baseline="0" dirty="0" err="1">
                <a:ln>
                  <a:noFill/>
                </a:ln>
                <a:solidFill>
                  <a:schemeClr val="tx1"/>
                </a:solidFill>
                <a:effectLst/>
                <a:latin typeface="Arial" panose="020B0604020202020204" pitchFamily="34" charset="0"/>
              </a:rPr>
              <a:t>броја</a:t>
            </a:r>
            <a:r>
              <a:rPr kumimoji="0" lang="de-DE" altLang="en-US" sz="1800" b="0" i="0" u="none" strike="noStrike" cap="none" normalizeH="0" baseline="0" dirty="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456802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8CAE9-E74F-47F4-B912-3E518F3F48CE}"/>
              </a:ext>
            </a:extLst>
          </p:cNvPr>
          <p:cNvSpPr>
            <a:spLocks noGrp="1"/>
          </p:cNvSpPr>
          <p:nvPr>
            <p:ph type="title"/>
          </p:nvPr>
        </p:nvSpPr>
        <p:spPr/>
        <p:txBody>
          <a:bodyPr>
            <a:normAutofit fontScale="90000"/>
          </a:bodyPr>
          <a:lstStyle/>
          <a:p>
            <a:r>
              <a:rPr lang="sr-Cyrl-RS" dirty="0"/>
              <a:t>СРПСКИ ЈЕЗИК СЕ МОЖЕ РАСЛОЈИТИ НА ВИШЕ НАЧИНА!</a:t>
            </a:r>
            <a:endParaRPr lang="en-US" dirty="0"/>
          </a:p>
        </p:txBody>
      </p:sp>
      <p:sp>
        <p:nvSpPr>
          <p:cNvPr id="3" name="Content Placeholder 2">
            <a:extLst>
              <a:ext uri="{FF2B5EF4-FFF2-40B4-BE49-F238E27FC236}">
                <a16:creationId xmlns:a16="http://schemas.microsoft.com/office/drawing/2014/main" id="{ED54F7E0-33CA-4E6C-9F17-09F8D4D007A1}"/>
              </a:ext>
            </a:extLst>
          </p:cNvPr>
          <p:cNvSpPr>
            <a:spLocks noGrp="1"/>
          </p:cNvSpPr>
          <p:nvPr>
            <p:ph idx="1"/>
          </p:nvPr>
        </p:nvSpPr>
        <p:spPr/>
        <p:txBody>
          <a:bodyPr/>
          <a:lstStyle/>
          <a:p>
            <a:pPr marL="0" indent="0">
              <a:buNone/>
            </a:pPr>
            <a:endParaRPr lang="sr-Cyrl-RS" dirty="0"/>
          </a:p>
          <a:p>
            <a:pPr marL="457200" indent="-457200">
              <a:buAutoNum type="arabicPeriod"/>
            </a:pPr>
            <a:r>
              <a:rPr lang="sr-Cyrl-RS" sz="2400" dirty="0"/>
              <a:t>Један тип раслојавања доводи до поделе на </a:t>
            </a:r>
            <a:r>
              <a:rPr lang="sr-Cyrl-RS" sz="2400" b="1" dirty="0"/>
              <a:t>књижевни језик </a:t>
            </a:r>
            <a:r>
              <a:rPr lang="sr-Cyrl-RS" sz="2400" dirty="0"/>
              <a:t>(онај који је стандардизован, има граматичка, правописна и друга правила) и </a:t>
            </a:r>
            <a:r>
              <a:rPr lang="sr-Cyrl-RS" sz="2400" b="1" dirty="0"/>
              <a:t>дијалекте</a:t>
            </a:r>
            <a:r>
              <a:rPr lang="sr-Cyrl-RS" sz="2400" dirty="0"/>
              <a:t> (немају утврђена правила, сваки географски део Србије има различита правила).</a:t>
            </a:r>
          </a:p>
          <a:p>
            <a:pPr marL="0" indent="0">
              <a:buNone/>
            </a:pPr>
            <a:r>
              <a:rPr lang="sr-Cyrl-RS" sz="2400" dirty="0"/>
              <a:t>2. Други тип раслојавања јесте раслојавање књижевног језика у зависности од тога у које се сврхе употребљава и тако добијамо </a:t>
            </a:r>
            <a:r>
              <a:rPr lang="sr-Cyrl-RS" sz="2400" b="1" dirty="0"/>
              <a:t>функционалне стилове.</a:t>
            </a:r>
            <a:endParaRPr lang="en-US" sz="2400" b="1" dirty="0"/>
          </a:p>
        </p:txBody>
      </p:sp>
    </p:spTree>
    <p:extLst>
      <p:ext uri="{BB962C8B-B14F-4D97-AF65-F5344CB8AC3E}">
        <p14:creationId xmlns:p14="http://schemas.microsoft.com/office/powerpoint/2010/main" val="1664249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DFD8C-FB64-422A-B1EF-552E9B7C6AA8}"/>
              </a:ext>
            </a:extLst>
          </p:cNvPr>
          <p:cNvSpPr>
            <a:spLocks noGrp="1"/>
          </p:cNvSpPr>
          <p:nvPr>
            <p:ph type="title"/>
          </p:nvPr>
        </p:nvSpPr>
        <p:spPr>
          <a:xfrm>
            <a:off x="581025" y="642594"/>
            <a:ext cx="11010900" cy="1371600"/>
          </a:xfrm>
        </p:spPr>
        <p:txBody>
          <a:bodyPr>
            <a:noAutofit/>
          </a:bodyPr>
          <a:lstStyle/>
          <a:p>
            <a:br>
              <a:rPr lang="sr-Cyrl-RS" sz="4000" dirty="0"/>
            </a:br>
            <a:r>
              <a:rPr lang="sr-Cyrl-RS" sz="4000" dirty="0"/>
              <a:t>Функционални стилови српског књижевног језика су различити начини употребе језика у различитим околностима и са различитом наменом. То су:</a:t>
            </a:r>
            <a:endParaRPr lang="en-US" sz="4000" dirty="0"/>
          </a:p>
        </p:txBody>
      </p:sp>
      <p:sp>
        <p:nvSpPr>
          <p:cNvPr id="3" name="Content Placeholder 2">
            <a:extLst>
              <a:ext uri="{FF2B5EF4-FFF2-40B4-BE49-F238E27FC236}">
                <a16:creationId xmlns:a16="http://schemas.microsoft.com/office/drawing/2014/main" id="{CF16041B-38F6-4B7C-B725-8C02452FE4A2}"/>
              </a:ext>
            </a:extLst>
          </p:cNvPr>
          <p:cNvSpPr>
            <a:spLocks noGrp="1"/>
          </p:cNvSpPr>
          <p:nvPr>
            <p:ph idx="1"/>
          </p:nvPr>
        </p:nvSpPr>
        <p:spPr>
          <a:xfrm>
            <a:off x="1066800" y="2667000"/>
            <a:ext cx="10058400" cy="3368040"/>
          </a:xfrm>
        </p:spPr>
        <p:txBody>
          <a:bodyPr>
            <a:normAutofit fontScale="92500"/>
          </a:bodyPr>
          <a:lstStyle/>
          <a:p>
            <a:pPr marL="742950" indent="-742950">
              <a:buAutoNum type="arabicPeriod"/>
            </a:pPr>
            <a:r>
              <a:rPr lang="sr-Cyrl-RS" sz="3600" dirty="0"/>
              <a:t>књижевноуметнички стил</a:t>
            </a:r>
          </a:p>
          <a:p>
            <a:pPr marL="742950" indent="-742950">
              <a:buAutoNum type="arabicPeriod"/>
            </a:pPr>
            <a:r>
              <a:rPr lang="sr-Cyrl-RS" sz="3600" dirty="0"/>
              <a:t>научни стил</a:t>
            </a:r>
          </a:p>
          <a:p>
            <a:pPr marL="742950" indent="-742950">
              <a:buAutoNum type="arabicPeriod"/>
            </a:pPr>
            <a:r>
              <a:rPr lang="sr-Cyrl-RS" sz="3600" dirty="0"/>
              <a:t>административни стил</a:t>
            </a:r>
          </a:p>
          <a:p>
            <a:pPr marL="742950" indent="-742950">
              <a:buAutoNum type="arabicPeriod"/>
            </a:pPr>
            <a:r>
              <a:rPr lang="sr-Cyrl-RS" sz="3600" dirty="0"/>
              <a:t>новинарски/журналистички/ публицистички стил</a:t>
            </a:r>
          </a:p>
          <a:p>
            <a:pPr marL="742950" indent="-742950">
              <a:buAutoNum type="arabicPeriod"/>
            </a:pPr>
            <a:r>
              <a:rPr lang="sr-Cyrl-RS" sz="3600" dirty="0"/>
              <a:t>разговорни стил</a:t>
            </a:r>
            <a:endParaRPr lang="en-US" sz="3600" dirty="0"/>
          </a:p>
        </p:txBody>
      </p:sp>
    </p:spTree>
    <p:extLst>
      <p:ext uri="{BB962C8B-B14F-4D97-AF65-F5344CB8AC3E}">
        <p14:creationId xmlns:p14="http://schemas.microsoft.com/office/powerpoint/2010/main" val="535648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9BED0-FD04-4E23-8B5B-028B860893D8}"/>
              </a:ext>
            </a:extLst>
          </p:cNvPr>
          <p:cNvSpPr>
            <a:spLocks noGrp="1"/>
          </p:cNvSpPr>
          <p:nvPr>
            <p:ph type="title"/>
          </p:nvPr>
        </p:nvSpPr>
        <p:spPr/>
        <p:txBody>
          <a:bodyPr/>
          <a:lstStyle/>
          <a:p>
            <a:r>
              <a:rPr lang="sr-Cyrl-RS" dirty="0"/>
              <a:t>Књижевноуметнички стил</a:t>
            </a:r>
            <a:endParaRPr lang="en-US" dirty="0"/>
          </a:p>
        </p:txBody>
      </p:sp>
      <p:sp>
        <p:nvSpPr>
          <p:cNvPr id="3" name="Content Placeholder 2">
            <a:extLst>
              <a:ext uri="{FF2B5EF4-FFF2-40B4-BE49-F238E27FC236}">
                <a16:creationId xmlns:a16="http://schemas.microsoft.com/office/drawing/2014/main" id="{A19BFF79-051F-4FA4-BFD7-5344E71D2416}"/>
              </a:ext>
            </a:extLst>
          </p:cNvPr>
          <p:cNvSpPr>
            <a:spLocks noGrp="1"/>
          </p:cNvSpPr>
          <p:nvPr>
            <p:ph idx="1"/>
          </p:nvPr>
        </p:nvSpPr>
        <p:spPr>
          <a:xfrm>
            <a:off x="923925" y="1790700"/>
            <a:ext cx="10201275" cy="4244340"/>
          </a:xfrm>
        </p:spPr>
        <p:txBody>
          <a:bodyPr>
            <a:normAutofit fontScale="92500"/>
          </a:bodyPr>
          <a:lstStyle/>
          <a:p>
            <a:pPr marL="0" indent="0">
              <a:buNone/>
            </a:pPr>
            <a:r>
              <a:rPr lang="ru-RU" sz="2400" dirty="0"/>
              <a:t>Књижевним или литералним стилом пишу се књижевна дела (лирске песме, епске народне песме, приповетке, романи, бајке итд.). Он се испољава у делима лепе књижевности у којима је препознатљив по субјективности, оригиналности и стилским фигурама (метафорама, епитетима…).Субјективност у књижевноуменичком стилу јако је изражена јер писац нуди свој поглед на свет и своје схватање света који га окружује. </a:t>
            </a:r>
          </a:p>
          <a:p>
            <a:pPr marL="0" indent="0">
              <a:buNone/>
            </a:pPr>
            <a:r>
              <a:rPr lang="ru-RU" sz="2400" dirty="0"/>
              <a:t>Одлике књижевноуметничког стила су: </a:t>
            </a:r>
          </a:p>
          <a:p>
            <a:r>
              <a:rPr lang="ru-RU" sz="2400" dirty="0"/>
              <a:t>обавезна употреба стандардног језика;</a:t>
            </a:r>
          </a:p>
          <a:p>
            <a:r>
              <a:rPr lang="ru-RU" sz="2400" dirty="0"/>
              <a:t>пренесена значења;</a:t>
            </a:r>
          </a:p>
          <a:p>
            <a:r>
              <a:rPr lang="ru-RU" sz="2400" dirty="0"/>
              <a:t>сликовитост, емоционалност, фигуративност, ритмичност, пуноћа језика;</a:t>
            </a:r>
          </a:p>
          <a:p>
            <a:r>
              <a:rPr lang="ru-RU" sz="2400" dirty="0"/>
              <a:t>недостатак објективности.</a:t>
            </a:r>
          </a:p>
          <a:p>
            <a:pPr marL="0" indent="0">
              <a:buNone/>
            </a:pPr>
            <a:endParaRPr lang="en-US" dirty="0"/>
          </a:p>
        </p:txBody>
      </p:sp>
    </p:spTree>
    <p:extLst>
      <p:ext uri="{BB962C8B-B14F-4D97-AF65-F5344CB8AC3E}">
        <p14:creationId xmlns:p14="http://schemas.microsoft.com/office/powerpoint/2010/main" val="3422248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13001-28B7-4500-8E0B-FBF84D930EA8}"/>
              </a:ext>
            </a:extLst>
          </p:cNvPr>
          <p:cNvSpPr>
            <a:spLocks noGrp="1"/>
          </p:cNvSpPr>
          <p:nvPr>
            <p:ph type="title"/>
          </p:nvPr>
        </p:nvSpPr>
        <p:spPr/>
        <p:txBody>
          <a:bodyPr/>
          <a:lstStyle/>
          <a:p>
            <a:r>
              <a:rPr lang="sr-Cyrl-RS" dirty="0"/>
              <a:t>Пример: Аска и вук, Иво Андрић</a:t>
            </a:r>
            <a:endParaRPr lang="en-US" dirty="0"/>
          </a:p>
        </p:txBody>
      </p:sp>
      <p:sp>
        <p:nvSpPr>
          <p:cNvPr id="3" name="Content Placeholder 2">
            <a:extLst>
              <a:ext uri="{FF2B5EF4-FFF2-40B4-BE49-F238E27FC236}">
                <a16:creationId xmlns:a16="http://schemas.microsoft.com/office/drawing/2014/main" id="{04B5EEDA-2B72-4538-AD24-FC5CAF7B5027}"/>
              </a:ext>
            </a:extLst>
          </p:cNvPr>
          <p:cNvSpPr>
            <a:spLocks noGrp="1"/>
          </p:cNvSpPr>
          <p:nvPr>
            <p:ph idx="1"/>
          </p:nvPr>
        </p:nvSpPr>
        <p:spPr/>
        <p:txBody>
          <a:bodyPr/>
          <a:lstStyle/>
          <a:p>
            <a:pPr marL="0" indent="0">
              <a:buNone/>
            </a:pPr>
            <a:r>
              <a:rPr lang="ru-RU" sz="2200" dirty="0"/>
              <a:t>Ово се десило </a:t>
            </a:r>
            <a:r>
              <a:rPr lang="ru-RU" sz="2200" dirty="0">
                <a:solidFill>
                  <a:srgbClr val="FF0000"/>
                </a:solidFill>
              </a:rPr>
              <a:t>у овчијем свету на Стрмим Ливадама</a:t>
            </a:r>
            <a:r>
              <a:rPr lang="ru-RU" sz="2200" dirty="0"/>
              <a:t>. Кад је Аја, </a:t>
            </a:r>
            <a:r>
              <a:rPr lang="ru-RU" sz="2200" dirty="0">
                <a:solidFill>
                  <a:srgbClr val="FF0000"/>
                </a:solidFill>
              </a:rPr>
              <a:t>крупна овца тешког руна и округлих очију,</a:t>
            </a:r>
            <a:r>
              <a:rPr lang="ru-RU" sz="2200" dirty="0"/>
              <a:t> ојагњила своје прво јагње, оно је изгледало као и сва остала новорођенчади </a:t>
            </a:r>
            <a:r>
              <a:rPr lang="ru-RU" sz="2200" dirty="0">
                <a:solidFill>
                  <a:srgbClr val="FF0000"/>
                </a:solidFill>
              </a:rPr>
              <a:t>шака влажне вуне која почиње да кмечи</a:t>
            </a:r>
            <a:r>
              <a:rPr lang="ru-RU" sz="2200" dirty="0"/>
              <a:t>. Било је женско. И било је сироче, јер је Аја управо тих дана изгубила мужа кога је много волела. То дете мајка је назвала Аска, налазећи да је то врло пристало име за будућу овцу-лепотицу.</a:t>
            </a:r>
          </a:p>
          <a:p>
            <a:pPr marL="0" indent="0">
              <a:buNone/>
            </a:pPr>
            <a:r>
              <a:rPr lang="ru-RU" sz="2200" dirty="0"/>
              <a:t>Првих дана јагње је ишло за мајком, као и сва остала јагњад, али чим је стало да трчи на својим још крутим и необично издуженим ножицама, и да пасе самостално, одмах је почело да показује своју ћуд. Није се држало мајчина скута, није слушало њена дозивања ни куцање звона на овну претходнику, него је волело да лута путевима које је само налазило, да тражи одвојену пашу на удаљеним местима.</a:t>
            </a:r>
          </a:p>
          <a:p>
            <a:endParaRPr lang="en-US" dirty="0"/>
          </a:p>
        </p:txBody>
      </p:sp>
    </p:spTree>
    <p:extLst>
      <p:ext uri="{BB962C8B-B14F-4D97-AF65-F5344CB8AC3E}">
        <p14:creationId xmlns:p14="http://schemas.microsoft.com/office/powerpoint/2010/main" val="2975062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560FB-3C4F-4578-9BA8-5FD399A21568}"/>
              </a:ext>
            </a:extLst>
          </p:cNvPr>
          <p:cNvSpPr>
            <a:spLocks noGrp="1"/>
          </p:cNvSpPr>
          <p:nvPr>
            <p:ph type="title"/>
          </p:nvPr>
        </p:nvSpPr>
        <p:spPr/>
        <p:txBody>
          <a:bodyPr/>
          <a:lstStyle/>
          <a:p>
            <a:r>
              <a:rPr lang="sr-Cyrl-RS" dirty="0"/>
              <a:t>Научни стил</a:t>
            </a:r>
            <a:endParaRPr lang="en-US" dirty="0"/>
          </a:p>
        </p:txBody>
      </p:sp>
      <p:sp>
        <p:nvSpPr>
          <p:cNvPr id="3" name="Content Placeholder 2">
            <a:extLst>
              <a:ext uri="{FF2B5EF4-FFF2-40B4-BE49-F238E27FC236}">
                <a16:creationId xmlns:a16="http://schemas.microsoft.com/office/drawing/2014/main" id="{3C427696-224F-419A-945B-116A6431542D}"/>
              </a:ext>
            </a:extLst>
          </p:cNvPr>
          <p:cNvSpPr>
            <a:spLocks noGrp="1"/>
          </p:cNvSpPr>
          <p:nvPr>
            <p:ph idx="1"/>
          </p:nvPr>
        </p:nvSpPr>
        <p:spPr/>
        <p:txBody>
          <a:bodyPr/>
          <a:lstStyle/>
          <a:p>
            <a:pPr marL="0" indent="0">
              <a:buNone/>
            </a:pPr>
            <a:r>
              <a:rPr lang="ru-RU" sz="2800" dirty="0"/>
              <a:t>Научним стилом пишу се дела из различитих научних области, уџбеници, есеји, студије итд. Одликују га примена стручних израза (нпр едем уместо оток) и минимално коришћење стилски обликованих реченица.</a:t>
            </a:r>
          </a:p>
          <a:p>
            <a:pPr marL="0" indent="0">
              <a:buNone/>
            </a:pPr>
            <a:r>
              <a:rPr lang="ru-RU" sz="2800" dirty="0"/>
              <a:t>Термини су прецизни појмови који су чврсто везани за једну науку и не можемо их употребљавати у другој науци са истим значењем.</a:t>
            </a:r>
            <a:endParaRPr lang="en-US" sz="2800" dirty="0"/>
          </a:p>
          <a:p>
            <a:endParaRPr lang="en-US" dirty="0"/>
          </a:p>
        </p:txBody>
      </p:sp>
    </p:spTree>
    <p:extLst>
      <p:ext uri="{BB962C8B-B14F-4D97-AF65-F5344CB8AC3E}">
        <p14:creationId xmlns:p14="http://schemas.microsoft.com/office/powerpoint/2010/main" val="2402927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507F1-E969-481A-96F8-8E16B094C2A4}"/>
              </a:ext>
            </a:extLst>
          </p:cNvPr>
          <p:cNvSpPr>
            <a:spLocks noGrp="1"/>
          </p:cNvSpPr>
          <p:nvPr>
            <p:ph type="title"/>
          </p:nvPr>
        </p:nvSpPr>
        <p:spPr>
          <a:xfrm>
            <a:off x="1066800" y="642594"/>
            <a:ext cx="10058400" cy="1371600"/>
          </a:xfrm>
        </p:spPr>
        <p:txBody>
          <a:bodyPr>
            <a:normAutofit fontScale="90000"/>
          </a:bodyPr>
          <a:lstStyle/>
          <a:p>
            <a:pPr algn="ctr"/>
            <a:r>
              <a:rPr lang="ru-RU" dirty="0"/>
              <a:t>Главне одлике научног стила су: </a:t>
            </a:r>
            <a:br>
              <a:rPr lang="en-US" dirty="0"/>
            </a:br>
            <a:endParaRPr lang="en-US" dirty="0"/>
          </a:p>
        </p:txBody>
      </p:sp>
      <p:graphicFrame>
        <p:nvGraphicFramePr>
          <p:cNvPr id="11" name="Content Placeholder 2">
            <a:extLst>
              <a:ext uri="{FF2B5EF4-FFF2-40B4-BE49-F238E27FC236}">
                <a16:creationId xmlns:a16="http://schemas.microsoft.com/office/drawing/2014/main" id="{0E322120-96FF-4CAF-AE5D-A97251755CE2}"/>
              </a:ext>
            </a:extLst>
          </p:cNvPr>
          <p:cNvGraphicFramePr>
            <a:graphicFrameLocks noGrp="1"/>
          </p:cNvGraphicFramePr>
          <p:nvPr>
            <p:ph idx="1"/>
            <p:extLst>
              <p:ext uri="{D42A27DB-BD31-4B8C-83A1-F6EECF244321}">
                <p14:modId xmlns:p14="http://schemas.microsoft.com/office/powerpoint/2010/main" val="3110621054"/>
              </p:ext>
            </p:extLst>
          </p:nvPr>
        </p:nvGraphicFramePr>
        <p:xfrm>
          <a:off x="466725" y="1647825"/>
          <a:ext cx="10658475" cy="4387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5688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9C9BE-D2D9-447E-9E9A-B89FC4B38472}"/>
              </a:ext>
            </a:extLst>
          </p:cNvPr>
          <p:cNvSpPr>
            <a:spLocks noGrp="1"/>
          </p:cNvSpPr>
          <p:nvPr>
            <p:ph type="title"/>
          </p:nvPr>
        </p:nvSpPr>
        <p:spPr/>
        <p:txBody>
          <a:bodyPr/>
          <a:lstStyle/>
          <a:p>
            <a:r>
              <a:rPr lang="sr-Cyrl-RS" dirty="0"/>
              <a:t>Пример:</a:t>
            </a:r>
            <a:endParaRPr lang="en-US" dirty="0"/>
          </a:p>
        </p:txBody>
      </p:sp>
      <p:sp>
        <p:nvSpPr>
          <p:cNvPr id="3" name="Content Placeholder 2">
            <a:extLst>
              <a:ext uri="{FF2B5EF4-FFF2-40B4-BE49-F238E27FC236}">
                <a16:creationId xmlns:a16="http://schemas.microsoft.com/office/drawing/2014/main" id="{4FB4F362-2E44-488A-AE36-F4DF87125322}"/>
              </a:ext>
            </a:extLst>
          </p:cNvPr>
          <p:cNvSpPr>
            <a:spLocks noGrp="1"/>
          </p:cNvSpPr>
          <p:nvPr>
            <p:ph idx="1"/>
          </p:nvPr>
        </p:nvSpPr>
        <p:spPr/>
        <p:txBody>
          <a:bodyPr/>
          <a:lstStyle/>
          <a:p>
            <a:pPr marL="0" indent="0">
              <a:buNone/>
            </a:pPr>
            <a:r>
              <a:rPr lang="ru-RU" sz="2400" dirty="0"/>
              <a:t>У историјском развоју друштва уочавају се већи временски периоди којима је заједничко одређено </a:t>
            </a:r>
            <a:r>
              <a:rPr lang="ru-RU" sz="2400" dirty="0">
                <a:solidFill>
                  <a:srgbClr val="FF0000"/>
                </a:solidFill>
              </a:rPr>
              <a:t>друштвено уређење</a:t>
            </a:r>
            <a:r>
              <a:rPr lang="ru-RU" sz="2400" dirty="0"/>
              <a:t>. Водеће друштвено уређење периода који се у историји назива стари век било је </a:t>
            </a:r>
            <a:r>
              <a:rPr lang="ru-RU" sz="2400" dirty="0">
                <a:solidFill>
                  <a:srgbClr val="FF0000"/>
                </a:solidFill>
              </a:rPr>
              <a:t>робовласничко друштво </a:t>
            </a:r>
            <a:r>
              <a:rPr lang="ru-RU" sz="2400" dirty="0"/>
              <a:t>које је подразумевало раслојеност становништва на две чврсто одељене групе, односно на </a:t>
            </a:r>
            <a:r>
              <a:rPr lang="ru-RU" sz="2400" dirty="0">
                <a:solidFill>
                  <a:srgbClr val="FF0000"/>
                </a:solidFill>
              </a:rPr>
              <a:t>робовласнике</a:t>
            </a:r>
            <a:r>
              <a:rPr lang="ru-RU" sz="2400" dirty="0"/>
              <a:t> и </a:t>
            </a:r>
            <a:r>
              <a:rPr lang="ru-RU" sz="2400" dirty="0">
                <a:solidFill>
                  <a:srgbClr val="FF0000"/>
                </a:solidFill>
              </a:rPr>
              <a:t>робове</a:t>
            </a:r>
            <a:r>
              <a:rPr lang="ru-RU" sz="2400" dirty="0"/>
              <a:t>. У </a:t>
            </a:r>
            <a:r>
              <a:rPr lang="ru-RU" sz="2400" dirty="0">
                <a:solidFill>
                  <a:srgbClr val="FF0000"/>
                </a:solidFill>
              </a:rPr>
              <a:t>феудалном </a:t>
            </a:r>
            <a:r>
              <a:rPr lang="ru-RU" sz="2400" dirty="0"/>
              <a:t>друштвеном уређењу, које је настало након старог века, расподела друштвених добара је таква да феудалац поседује апсолутно власништво над средствима за производњу, а да су они који раде на феудалчевом имању људи који производе за власника, потчињени његовим економским нормама, законима и захтевима скоро у свакој области живота</a:t>
            </a:r>
            <a:r>
              <a:rPr lang="ru-RU" dirty="0"/>
              <a:t>.</a:t>
            </a:r>
            <a:endParaRPr lang="en-US" dirty="0"/>
          </a:p>
        </p:txBody>
      </p:sp>
    </p:spTree>
    <p:extLst>
      <p:ext uri="{BB962C8B-B14F-4D97-AF65-F5344CB8AC3E}">
        <p14:creationId xmlns:p14="http://schemas.microsoft.com/office/powerpoint/2010/main" val="29887648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TM03457510[[fn=Savon]]</Template>
  <TotalTime>45</TotalTime>
  <Words>1373</Words>
  <Application>Microsoft Office PowerPoint</Application>
  <PresentationFormat>Widescreen</PresentationFormat>
  <Paragraphs>96</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Garamond</vt:lpstr>
      <vt:lpstr>Savon</vt:lpstr>
      <vt:lpstr>ВИДЕО КОНФЕРЕНЦИЈА</vt:lpstr>
      <vt:lpstr>PowerPoint Presentation</vt:lpstr>
      <vt:lpstr>СРПСКИ ЈЕЗИК СЕ МОЖЕ РАСЛОЈИТИ НА ВИШЕ НАЧИНА!</vt:lpstr>
      <vt:lpstr> Функционални стилови српског књижевног језика су различити начини употребе језика у различитим околностима и са различитом наменом. То су:</vt:lpstr>
      <vt:lpstr>Књижевноуметнички стил</vt:lpstr>
      <vt:lpstr>Пример: Аска и вук, Иво Андрић</vt:lpstr>
      <vt:lpstr>Научни стил</vt:lpstr>
      <vt:lpstr>Главне одлике научног стила су:  </vt:lpstr>
      <vt:lpstr>Пример:</vt:lpstr>
      <vt:lpstr>Административни стил</vt:lpstr>
      <vt:lpstr>Одлике административног стила су: </vt:lpstr>
      <vt:lpstr>Пример:</vt:lpstr>
      <vt:lpstr>Новинарски/публицистички/журналистички стил</vt:lpstr>
      <vt:lpstr>Одлике новинарског стила су</vt:lpstr>
      <vt:lpstr>Пример:</vt:lpstr>
      <vt:lpstr>Разговорни стил</vt:lpstr>
      <vt:lpstr>Одлике разговорног стила</vt:lpstr>
      <vt:lpstr>Пример:</vt:lpstr>
      <vt:lpstr>Делови књиге</vt:lpstr>
      <vt:lpstr>Садржај</vt:lpstr>
      <vt:lpstr>Индекс појмова</vt:lpstr>
      <vt:lpstr>Појмовник  (речник појмова)</vt:lpstr>
      <vt:lpstr>Библиографија</vt:lpstr>
      <vt:lpstr>Фуснота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ВИДЕОКОНФЕРЕНЦИЈА</dc:title>
  <dc:creator>Daniela</dc:creator>
  <cp:lastModifiedBy>Daniela</cp:lastModifiedBy>
  <cp:revision>1</cp:revision>
  <dcterms:created xsi:type="dcterms:W3CDTF">2020-04-02T11:22:31Z</dcterms:created>
  <dcterms:modified xsi:type="dcterms:W3CDTF">2020-04-07T07:50:52Z</dcterms:modified>
</cp:coreProperties>
</file>