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71" r:id="rId2"/>
    <p:sldId id="256" r:id="rId3"/>
    <p:sldId id="258" r:id="rId4"/>
    <p:sldId id="257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1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83315-563E-4AAA-B29E-B483B1EDA36F}" v="50" dt="2020-04-25T09:16:25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an Nikolić" userId="b17adc437b51beba" providerId="LiveId" clId="{79983315-563E-4AAA-B29E-B483B1EDA36F}"/>
    <pc:docChg chg="undo custSel mod addSld modSld sldOrd">
      <pc:chgData name="Goran Nikolić" userId="b17adc437b51beba" providerId="LiveId" clId="{79983315-563E-4AAA-B29E-B483B1EDA36F}" dt="2020-04-26T09:09:48.493" v="5206" actId="20577"/>
      <pc:docMkLst>
        <pc:docMk/>
      </pc:docMkLst>
      <pc:sldChg chg="modSp">
        <pc:chgData name="Goran Nikolić" userId="b17adc437b51beba" providerId="LiveId" clId="{79983315-563E-4AAA-B29E-B483B1EDA36F}" dt="2020-04-26T09:05:52.506" v="5196" actId="20577"/>
        <pc:sldMkLst>
          <pc:docMk/>
          <pc:sldMk cId="3078006060" sldId="256"/>
        </pc:sldMkLst>
        <pc:spChg chg="mod">
          <ac:chgData name="Goran Nikolić" userId="b17adc437b51beba" providerId="LiveId" clId="{79983315-563E-4AAA-B29E-B483B1EDA36F}" dt="2020-04-26T09:05:52.506" v="5196" actId="20577"/>
          <ac:spMkLst>
            <pc:docMk/>
            <pc:sldMk cId="3078006060" sldId="256"/>
            <ac:spMk id="3" creationId="{9EFF0B2A-2BD1-4071-9421-3AD34C8FB901}"/>
          </ac:spMkLst>
        </pc:spChg>
      </pc:sldChg>
      <pc:sldChg chg="modSp">
        <pc:chgData name="Goran Nikolić" userId="b17adc437b51beba" providerId="LiveId" clId="{79983315-563E-4AAA-B29E-B483B1EDA36F}" dt="2020-04-24T09:57:08.031" v="1646" actId="255"/>
        <pc:sldMkLst>
          <pc:docMk/>
          <pc:sldMk cId="4171766647" sldId="257"/>
        </pc:sldMkLst>
        <pc:spChg chg="mod">
          <ac:chgData name="Goran Nikolić" userId="b17adc437b51beba" providerId="LiveId" clId="{79983315-563E-4AAA-B29E-B483B1EDA36F}" dt="2020-04-24T09:57:08.031" v="1646" actId="255"/>
          <ac:spMkLst>
            <pc:docMk/>
            <pc:sldMk cId="4171766647" sldId="257"/>
            <ac:spMk id="2" creationId="{3CD00710-20DC-4753-9171-CE16FCB20E3C}"/>
          </ac:spMkLst>
        </pc:spChg>
        <pc:spChg chg="mod">
          <ac:chgData name="Goran Nikolić" userId="b17adc437b51beba" providerId="LiveId" clId="{79983315-563E-4AAA-B29E-B483B1EDA36F}" dt="2020-04-24T09:55:53.597" v="1624" actId="20577"/>
          <ac:spMkLst>
            <pc:docMk/>
            <pc:sldMk cId="4171766647" sldId="257"/>
            <ac:spMk id="3" creationId="{163F76CE-B86F-4D1C-9F99-DC5B1E0F6DEA}"/>
          </ac:spMkLst>
        </pc:spChg>
      </pc:sldChg>
      <pc:sldChg chg="modSp">
        <pc:chgData name="Goran Nikolić" userId="b17adc437b51beba" providerId="LiveId" clId="{79983315-563E-4AAA-B29E-B483B1EDA36F}" dt="2020-04-23T10:34:47.622" v="124" actId="20577"/>
        <pc:sldMkLst>
          <pc:docMk/>
          <pc:sldMk cId="3929804548" sldId="258"/>
        </pc:sldMkLst>
        <pc:spChg chg="mod">
          <ac:chgData name="Goran Nikolić" userId="b17adc437b51beba" providerId="LiveId" clId="{79983315-563E-4AAA-B29E-B483B1EDA36F}" dt="2020-04-23T10:34:47.622" v="124" actId="20577"/>
          <ac:spMkLst>
            <pc:docMk/>
            <pc:sldMk cId="3929804548" sldId="258"/>
            <ac:spMk id="3" creationId="{30F9C908-5CBB-4E97-AD69-FCC8E9BC3FB3}"/>
          </ac:spMkLst>
        </pc:spChg>
      </pc:sldChg>
      <pc:sldChg chg="modSp add">
        <pc:chgData name="Goran Nikolić" userId="b17adc437b51beba" providerId="LiveId" clId="{79983315-563E-4AAA-B29E-B483B1EDA36F}" dt="2020-04-23T10:53:09.801" v="1335" actId="20577"/>
        <pc:sldMkLst>
          <pc:docMk/>
          <pc:sldMk cId="1288042097" sldId="259"/>
        </pc:sldMkLst>
        <pc:spChg chg="mod">
          <ac:chgData name="Goran Nikolić" userId="b17adc437b51beba" providerId="LiveId" clId="{79983315-563E-4AAA-B29E-B483B1EDA36F}" dt="2020-04-23T10:39:26.770" v="337" actId="20577"/>
          <ac:spMkLst>
            <pc:docMk/>
            <pc:sldMk cId="1288042097" sldId="259"/>
            <ac:spMk id="2" creationId="{8A03A756-C2C1-43B6-A6C9-C81249EDB1D1}"/>
          </ac:spMkLst>
        </pc:spChg>
        <pc:spChg chg="mod">
          <ac:chgData name="Goran Nikolić" userId="b17adc437b51beba" providerId="LiveId" clId="{79983315-563E-4AAA-B29E-B483B1EDA36F}" dt="2020-04-23T10:53:09.801" v="1335" actId="20577"/>
          <ac:spMkLst>
            <pc:docMk/>
            <pc:sldMk cId="1288042097" sldId="259"/>
            <ac:spMk id="3" creationId="{5800A1C3-F82B-4184-BEBF-01BF6BC2418F}"/>
          </ac:spMkLst>
        </pc:spChg>
      </pc:sldChg>
      <pc:sldChg chg="modSp add">
        <pc:chgData name="Goran Nikolić" userId="b17adc437b51beba" providerId="LiveId" clId="{79983315-563E-4AAA-B29E-B483B1EDA36F}" dt="2020-04-24T10:02:36.589" v="1941" actId="20577"/>
        <pc:sldMkLst>
          <pc:docMk/>
          <pc:sldMk cId="1760649646" sldId="260"/>
        </pc:sldMkLst>
        <pc:spChg chg="mod">
          <ac:chgData name="Goran Nikolić" userId="b17adc437b51beba" providerId="LiveId" clId="{79983315-563E-4AAA-B29E-B483B1EDA36F}" dt="2020-04-23T10:43:48.464" v="738" actId="20577"/>
          <ac:spMkLst>
            <pc:docMk/>
            <pc:sldMk cId="1760649646" sldId="260"/>
            <ac:spMk id="2" creationId="{0D57F956-BDC0-4AD4-A1C1-FD053E6C37DE}"/>
          </ac:spMkLst>
        </pc:spChg>
        <pc:spChg chg="mod">
          <ac:chgData name="Goran Nikolić" userId="b17adc437b51beba" providerId="LiveId" clId="{79983315-563E-4AAA-B29E-B483B1EDA36F}" dt="2020-04-24T10:02:36.589" v="1941" actId="20577"/>
          <ac:spMkLst>
            <pc:docMk/>
            <pc:sldMk cId="1760649646" sldId="260"/>
            <ac:spMk id="3" creationId="{AB4927AD-8FB4-48DA-9ABE-BA370414F6EE}"/>
          </ac:spMkLst>
        </pc:spChg>
      </pc:sldChg>
      <pc:sldChg chg="modSp add">
        <pc:chgData name="Goran Nikolić" userId="b17adc437b51beba" providerId="LiveId" clId="{79983315-563E-4AAA-B29E-B483B1EDA36F}" dt="2020-04-24T10:23:04.453" v="3052" actId="20577"/>
        <pc:sldMkLst>
          <pc:docMk/>
          <pc:sldMk cId="3908586242" sldId="261"/>
        </pc:sldMkLst>
        <pc:spChg chg="mod">
          <ac:chgData name="Goran Nikolić" userId="b17adc437b51beba" providerId="LiveId" clId="{79983315-563E-4AAA-B29E-B483B1EDA36F}" dt="2020-04-23T10:50:42.728" v="1067" actId="20577"/>
          <ac:spMkLst>
            <pc:docMk/>
            <pc:sldMk cId="3908586242" sldId="261"/>
            <ac:spMk id="2" creationId="{0BC5080E-D803-4211-9B8A-A4AA01E4D3C2}"/>
          </ac:spMkLst>
        </pc:spChg>
        <pc:spChg chg="mod">
          <ac:chgData name="Goran Nikolić" userId="b17adc437b51beba" providerId="LiveId" clId="{79983315-563E-4AAA-B29E-B483B1EDA36F}" dt="2020-04-24T10:23:04.453" v="3052" actId="20577"/>
          <ac:spMkLst>
            <pc:docMk/>
            <pc:sldMk cId="3908586242" sldId="261"/>
            <ac:spMk id="3" creationId="{4FFE0D88-CF76-444F-B71B-172175EC6FBA}"/>
          </ac:spMkLst>
        </pc:spChg>
      </pc:sldChg>
      <pc:sldChg chg="modSp add">
        <pc:chgData name="Goran Nikolić" userId="b17adc437b51beba" providerId="LiveId" clId="{79983315-563E-4AAA-B29E-B483B1EDA36F}" dt="2020-04-24T09:59:25.938" v="1790"/>
        <pc:sldMkLst>
          <pc:docMk/>
          <pc:sldMk cId="3239023124" sldId="262"/>
        </pc:sldMkLst>
        <pc:spChg chg="mod">
          <ac:chgData name="Goran Nikolić" userId="b17adc437b51beba" providerId="LiveId" clId="{79983315-563E-4AAA-B29E-B483B1EDA36F}" dt="2020-04-24T09:58:35.816" v="1730" actId="20577"/>
          <ac:spMkLst>
            <pc:docMk/>
            <pc:sldMk cId="3239023124" sldId="262"/>
            <ac:spMk id="2" creationId="{015D28FA-582B-4339-A820-F572C81FD454}"/>
          </ac:spMkLst>
        </pc:spChg>
        <pc:spChg chg="mod">
          <ac:chgData name="Goran Nikolić" userId="b17adc437b51beba" providerId="LiveId" clId="{79983315-563E-4AAA-B29E-B483B1EDA36F}" dt="2020-04-24T09:59:25.938" v="1790"/>
          <ac:spMkLst>
            <pc:docMk/>
            <pc:sldMk cId="3239023124" sldId="262"/>
            <ac:spMk id="3" creationId="{D7F2E0BF-023D-48DA-9878-0C9FC2E10063}"/>
          </ac:spMkLst>
        </pc:spChg>
      </pc:sldChg>
      <pc:sldChg chg="modSp add">
        <pc:chgData name="Goran Nikolić" userId="b17adc437b51beba" providerId="LiveId" clId="{79983315-563E-4AAA-B29E-B483B1EDA36F}" dt="2020-04-24T10:10:19.311" v="2385"/>
        <pc:sldMkLst>
          <pc:docMk/>
          <pc:sldMk cId="3354394950" sldId="263"/>
        </pc:sldMkLst>
        <pc:spChg chg="mod">
          <ac:chgData name="Goran Nikolić" userId="b17adc437b51beba" providerId="LiveId" clId="{79983315-563E-4AAA-B29E-B483B1EDA36F}" dt="2020-04-24T10:10:19.311" v="2385"/>
          <ac:spMkLst>
            <pc:docMk/>
            <pc:sldMk cId="3354394950" sldId="263"/>
            <ac:spMk id="3" creationId="{D7F2E0BF-023D-48DA-9878-0C9FC2E10063}"/>
          </ac:spMkLst>
        </pc:spChg>
      </pc:sldChg>
      <pc:sldChg chg="modSp add">
        <pc:chgData name="Goran Nikolić" userId="b17adc437b51beba" providerId="LiveId" clId="{79983315-563E-4AAA-B29E-B483B1EDA36F}" dt="2020-04-24T10:11:21.382" v="2394" actId="20577"/>
        <pc:sldMkLst>
          <pc:docMk/>
          <pc:sldMk cId="1304746647" sldId="264"/>
        </pc:sldMkLst>
        <pc:spChg chg="mod">
          <ac:chgData name="Goran Nikolić" userId="b17adc437b51beba" providerId="LiveId" clId="{79983315-563E-4AAA-B29E-B483B1EDA36F}" dt="2020-04-24T10:09:08.132" v="2365" actId="255"/>
          <ac:spMkLst>
            <pc:docMk/>
            <pc:sldMk cId="1304746647" sldId="264"/>
            <ac:spMk id="2" creationId="{ABDDAC96-DFE6-4321-9364-F56CBD1FC0A1}"/>
          </ac:spMkLst>
        </pc:spChg>
        <pc:spChg chg="mod">
          <ac:chgData name="Goran Nikolić" userId="b17adc437b51beba" providerId="LiveId" clId="{79983315-563E-4AAA-B29E-B483B1EDA36F}" dt="2020-04-24T10:11:21.382" v="2394" actId="20577"/>
          <ac:spMkLst>
            <pc:docMk/>
            <pc:sldMk cId="1304746647" sldId="264"/>
            <ac:spMk id="3" creationId="{8AA89BD2-4B2D-4B24-AD19-3B910C123D44}"/>
          </ac:spMkLst>
        </pc:spChg>
      </pc:sldChg>
      <pc:sldChg chg="modSp add">
        <pc:chgData name="Goran Nikolić" userId="b17adc437b51beba" providerId="LiveId" clId="{79983315-563E-4AAA-B29E-B483B1EDA36F}" dt="2020-04-24T10:13:02.952" v="2453" actId="20577"/>
        <pc:sldMkLst>
          <pc:docMk/>
          <pc:sldMk cId="3773398733" sldId="265"/>
        </pc:sldMkLst>
        <pc:spChg chg="mod">
          <ac:chgData name="Goran Nikolić" userId="b17adc437b51beba" providerId="LiveId" clId="{79983315-563E-4AAA-B29E-B483B1EDA36F}" dt="2020-04-24T10:13:02.952" v="2453" actId="20577"/>
          <ac:spMkLst>
            <pc:docMk/>
            <pc:sldMk cId="3773398733" sldId="265"/>
            <ac:spMk id="3" creationId="{8AA89BD2-4B2D-4B24-AD19-3B910C123D44}"/>
          </ac:spMkLst>
        </pc:spChg>
      </pc:sldChg>
      <pc:sldChg chg="addSp delSp modSp add mod setBg">
        <pc:chgData name="Goran Nikolić" userId="b17adc437b51beba" providerId="LiveId" clId="{79983315-563E-4AAA-B29E-B483B1EDA36F}" dt="2020-04-25T09:13:12.607" v="4969" actId="20577"/>
        <pc:sldMkLst>
          <pc:docMk/>
          <pc:sldMk cId="3975783068" sldId="266"/>
        </pc:sldMkLst>
        <pc:spChg chg="mod">
          <ac:chgData name="Goran Nikolić" userId="b17adc437b51beba" providerId="LiveId" clId="{79983315-563E-4AAA-B29E-B483B1EDA36F}" dt="2020-04-24T10:19:14.934" v="2945" actId="26606"/>
          <ac:spMkLst>
            <pc:docMk/>
            <pc:sldMk cId="3975783068" sldId="266"/>
            <ac:spMk id="2" creationId="{226BCB82-8AEB-42EB-B5B6-55E8BF25CA0E}"/>
          </ac:spMkLst>
        </pc:spChg>
        <pc:spChg chg="mod">
          <ac:chgData name="Goran Nikolić" userId="b17adc437b51beba" providerId="LiveId" clId="{79983315-563E-4AAA-B29E-B483B1EDA36F}" dt="2020-04-25T09:13:12.607" v="4969" actId="20577"/>
          <ac:spMkLst>
            <pc:docMk/>
            <pc:sldMk cId="3975783068" sldId="266"/>
            <ac:spMk id="3" creationId="{1C74C0A8-4497-43E6-B09A-C0A101248B25}"/>
          </ac:spMkLst>
        </pc:spChg>
        <pc:spChg chg="add del">
          <ac:chgData name="Goran Nikolić" userId="b17adc437b51beba" providerId="LiveId" clId="{79983315-563E-4AAA-B29E-B483B1EDA36F}" dt="2020-04-24T10:19:14.934" v="2945" actId="26606"/>
          <ac:spMkLst>
            <pc:docMk/>
            <pc:sldMk cId="3975783068" sldId="266"/>
            <ac:spMk id="71" creationId="{59387605-8BBB-4B98-ABA1-877E7708BF30}"/>
          </ac:spMkLst>
        </pc:spChg>
        <pc:spChg chg="add del">
          <ac:chgData name="Goran Nikolić" userId="b17adc437b51beba" providerId="LiveId" clId="{79983315-563E-4AAA-B29E-B483B1EDA36F}" dt="2020-04-24T10:19:14.934" v="2945" actId="26606"/>
          <ac:spMkLst>
            <pc:docMk/>
            <pc:sldMk cId="3975783068" sldId="266"/>
            <ac:spMk id="73" creationId="{66E085B8-E6D9-4530-9AE3-4C2B79CE418B}"/>
          </ac:spMkLst>
        </pc:spChg>
        <pc:spChg chg="add del">
          <ac:chgData name="Goran Nikolić" userId="b17adc437b51beba" providerId="LiveId" clId="{79983315-563E-4AAA-B29E-B483B1EDA36F}" dt="2020-04-24T10:19:14.934" v="2945" actId="26606"/>
          <ac:spMkLst>
            <pc:docMk/>
            <pc:sldMk cId="3975783068" sldId="266"/>
            <ac:spMk id="75" creationId="{4F2304C2-1AD0-4AFD-93A0-BB1D998E0F97}"/>
          </ac:spMkLst>
        </pc:spChg>
        <pc:picChg chg="add mod ord">
          <ac:chgData name="Goran Nikolić" userId="b17adc437b51beba" providerId="LiveId" clId="{79983315-563E-4AAA-B29E-B483B1EDA36F}" dt="2020-04-24T10:19:14.934" v="2945" actId="26606"/>
          <ac:picMkLst>
            <pc:docMk/>
            <pc:sldMk cId="3975783068" sldId="266"/>
            <ac:picMk id="5" creationId="{96D089C1-3125-4AAC-84D1-F2CEE73DFE4F}"/>
          </ac:picMkLst>
        </pc:picChg>
        <pc:picChg chg="add mod">
          <ac:chgData name="Goran Nikolić" userId="b17adc437b51beba" providerId="LiveId" clId="{79983315-563E-4AAA-B29E-B483B1EDA36F}" dt="2020-04-24T10:19:14.934" v="2945" actId="26606"/>
          <ac:picMkLst>
            <pc:docMk/>
            <pc:sldMk cId="3975783068" sldId="266"/>
            <ac:picMk id="1026" creationId="{B015C29F-1768-43ED-A1D1-691862D41620}"/>
          </ac:picMkLst>
        </pc:picChg>
      </pc:sldChg>
      <pc:sldChg chg="modSp add">
        <pc:chgData name="Goran Nikolić" userId="b17adc437b51beba" providerId="LiveId" clId="{79983315-563E-4AAA-B29E-B483B1EDA36F}" dt="2020-04-24T10:51:35.171" v="4056" actId="14100"/>
        <pc:sldMkLst>
          <pc:docMk/>
          <pc:sldMk cId="3116204838" sldId="267"/>
        </pc:sldMkLst>
        <pc:spChg chg="mod">
          <ac:chgData name="Goran Nikolić" userId="b17adc437b51beba" providerId="LiveId" clId="{79983315-563E-4AAA-B29E-B483B1EDA36F}" dt="2020-04-24T10:23:50.433" v="3071" actId="20577"/>
          <ac:spMkLst>
            <pc:docMk/>
            <pc:sldMk cId="3116204838" sldId="267"/>
            <ac:spMk id="2" creationId="{18F377EB-E7C2-4969-BE66-D8213D877FA5}"/>
          </ac:spMkLst>
        </pc:spChg>
        <pc:spChg chg="mod">
          <ac:chgData name="Goran Nikolić" userId="b17adc437b51beba" providerId="LiveId" clId="{79983315-563E-4AAA-B29E-B483B1EDA36F}" dt="2020-04-24T10:51:35.171" v="4056" actId="14100"/>
          <ac:spMkLst>
            <pc:docMk/>
            <pc:sldMk cId="3116204838" sldId="267"/>
            <ac:spMk id="3" creationId="{334E8E8B-9CCB-4E38-BFE5-3A8FE84491D3}"/>
          </ac:spMkLst>
        </pc:spChg>
      </pc:sldChg>
      <pc:sldChg chg="addSp delSp modSp add mod setBg">
        <pc:chgData name="Goran Nikolić" userId="b17adc437b51beba" providerId="LiveId" clId="{79983315-563E-4AAA-B29E-B483B1EDA36F}" dt="2020-04-24T10:52:29.948" v="4061" actId="26606"/>
        <pc:sldMkLst>
          <pc:docMk/>
          <pc:sldMk cId="209021268" sldId="268"/>
        </pc:sldMkLst>
        <pc:spChg chg="mod">
          <ac:chgData name="Goran Nikolić" userId="b17adc437b51beba" providerId="LiveId" clId="{79983315-563E-4AAA-B29E-B483B1EDA36F}" dt="2020-04-24T10:52:29.948" v="4061" actId="26606"/>
          <ac:spMkLst>
            <pc:docMk/>
            <pc:sldMk cId="209021268" sldId="268"/>
            <ac:spMk id="2" creationId="{31BC0D48-93B1-4AAA-87A7-3DCD1E249851}"/>
          </ac:spMkLst>
        </pc:spChg>
        <pc:spChg chg="mod">
          <ac:chgData name="Goran Nikolić" userId="b17adc437b51beba" providerId="LiveId" clId="{79983315-563E-4AAA-B29E-B483B1EDA36F}" dt="2020-04-24T10:52:29.948" v="4061" actId="26606"/>
          <ac:spMkLst>
            <pc:docMk/>
            <pc:sldMk cId="209021268" sldId="268"/>
            <ac:spMk id="3" creationId="{2E0083D2-921B-4642-9F19-7C90C1EE71CA}"/>
          </ac:spMkLst>
        </pc:spChg>
        <pc:spChg chg="add del">
          <ac:chgData name="Goran Nikolić" userId="b17adc437b51beba" providerId="LiveId" clId="{79983315-563E-4AAA-B29E-B483B1EDA36F}" dt="2020-04-24T10:46:39.824" v="3702"/>
          <ac:spMkLst>
            <pc:docMk/>
            <pc:sldMk cId="209021268" sldId="268"/>
            <ac:spMk id="4" creationId="{0E7BB052-3F34-437A-8108-9A3593EFC98F}"/>
          </ac:spMkLst>
        </pc:spChg>
        <pc:spChg chg="add">
          <ac:chgData name="Goran Nikolić" userId="b17adc437b51beba" providerId="LiveId" clId="{79983315-563E-4AAA-B29E-B483B1EDA36F}" dt="2020-04-24T10:52:29.948" v="4061" actId="26606"/>
          <ac:spMkLst>
            <pc:docMk/>
            <pc:sldMk cId="209021268" sldId="268"/>
            <ac:spMk id="71" creationId="{25397171-E233-4F26-9A8C-29C436537DC4}"/>
          </ac:spMkLst>
        </pc:spChg>
        <pc:spChg chg="add">
          <ac:chgData name="Goran Nikolić" userId="b17adc437b51beba" providerId="LiveId" clId="{79983315-563E-4AAA-B29E-B483B1EDA36F}" dt="2020-04-24T10:52:29.948" v="4061" actId="26606"/>
          <ac:spMkLst>
            <pc:docMk/>
            <pc:sldMk cId="209021268" sldId="268"/>
            <ac:spMk id="73" creationId="{EA830B9C-C9EB-4D80-9552-AE9DE30758C9}"/>
          </ac:spMkLst>
        </pc:spChg>
        <pc:picChg chg="add mod">
          <ac:chgData name="Goran Nikolić" userId="b17adc437b51beba" providerId="LiveId" clId="{79983315-563E-4AAA-B29E-B483B1EDA36F}" dt="2020-04-24T10:52:29.948" v="4061" actId="26606"/>
          <ac:picMkLst>
            <pc:docMk/>
            <pc:sldMk cId="209021268" sldId="268"/>
            <ac:picMk id="2050" creationId="{A0A55EE3-C1DE-4AC1-A1DD-40F4AECDCF48}"/>
          </ac:picMkLst>
        </pc:picChg>
      </pc:sldChg>
      <pc:sldChg chg="modSp add">
        <pc:chgData name="Goran Nikolić" userId="b17adc437b51beba" providerId="LiveId" clId="{79983315-563E-4AAA-B29E-B483B1EDA36F}" dt="2020-04-26T09:09:12.800" v="5199" actId="14100"/>
        <pc:sldMkLst>
          <pc:docMk/>
          <pc:sldMk cId="3368662384" sldId="269"/>
        </pc:sldMkLst>
        <pc:spChg chg="mod">
          <ac:chgData name="Goran Nikolić" userId="b17adc437b51beba" providerId="LiveId" clId="{79983315-563E-4AAA-B29E-B483B1EDA36F}" dt="2020-04-26T09:09:09.320" v="5198" actId="27636"/>
          <ac:spMkLst>
            <pc:docMk/>
            <pc:sldMk cId="3368662384" sldId="269"/>
            <ac:spMk id="2" creationId="{6E61D568-C995-4A92-917B-5E353891F78B}"/>
          </ac:spMkLst>
        </pc:spChg>
        <pc:spChg chg="mod">
          <ac:chgData name="Goran Nikolić" userId="b17adc437b51beba" providerId="LiveId" clId="{79983315-563E-4AAA-B29E-B483B1EDA36F}" dt="2020-04-26T09:09:12.800" v="5199" actId="14100"/>
          <ac:spMkLst>
            <pc:docMk/>
            <pc:sldMk cId="3368662384" sldId="269"/>
            <ac:spMk id="3" creationId="{FD5848BE-FED6-4887-AF8E-1053BCFB050D}"/>
          </ac:spMkLst>
        </pc:spChg>
      </pc:sldChg>
      <pc:sldChg chg="modSp add">
        <pc:chgData name="Goran Nikolić" userId="b17adc437b51beba" providerId="LiveId" clId="{79983315-563E-4AAA-B29E-B483B1EDA36F}" dt="2020-04-26T09:09:22.575" v="5202" actId="14100"/>
        <pc:sldMkLst>
          <pc:docMk/>
          <pc:sldMk cId="927413989" sldId="270"/>
        </pc:sldMkLst>
        <pc:spChg chg="mod">
          <ac:chgData name="Goran Nikolić" userId="b17adc437b51beba" providerId="LiveId" clId="{79983315-563E-4AAA-B29E-B483B1EDA36F}" dt="2020-04-26T09:09:19.892" v="5201" actId="27636"/>
          <ac:spMkLst>
            <pc:docMk/>
            <pc:sldMk cId="927413989" sldId="270"/>
            <ac:spMk id="2" creationId="{6E61D568-C995-4A92-917B-5E353891F78B}"/>
          </ac:spMkLst>
        </pc:spChg>
        <pc:spChg chg="mod">
          <ac:chgData name="Goran Nikolić" userId="b17adc437b51beba" providerId="LiveId" clId="{79983315-563E-4AAA-B29E-B483B1EDA36F}" dt="2020-04-26T09:09:22.575" v="5202" actId="14100"/>
          <ac:spMkLst>
            <pc:docMk/>
            <pc:sldMk cId="927413989" sldId="270"/>
            <ac:spMk id="3" creationId="{FD5848BE-FED6-4887-AF8E-1053BCFB050D}"/>
          </ac:spMkLst>
        </pc:spChg>
      </pc:sldChg>
      <pc:sldChg chg="modSp add ord">
        <pc:chgData name="Goran Nikolić" userId="b17adc437b51beba" providerId="LiveId" clId="{79983315-563E-4AAA-B29E-B483B1EDA36F}" dt="2020-04-25T09:56:16.976" v="5194" actId="20577"/>
        <pc:sldMkLst>
          <pc:docMk/>
          <pc:sldMk cId="1362846633" sldId="271"/>
        </pc:sldMkLst>
        <pc:spChg chg="mod">
          <ac:chgData name="Goran Nikolić" userId="b17adc437b51beba" providerId="LiveId" clId="{79983315-563E-4AAA-B29E-B483B1EDA36F}" dt="2020-04-25T09:00:42.479" v="4132" actId="14100"/>
          <ac:spMkLst>
            <pc:docMk/>
            <pc:sldMk cId="1362846633" sldId="271"/>
            <ac:spMk id="2" creationId="{5BF83DE4-E0D0-4900-94E1-80F10ADC7C72}"/>
          </ac:spMkLst>
        </pc:spChg>
        <pc:spChg chg="mod">
          <ac:chgData name="Goran Nikolić" userId="b17adc437b51beba" providerId="LiveId" clId="{79983315-563E-4AAA-B29E-B483B1EDA36F}" dt="2020-04-25T09:56:16.976" v="5194" actId="20577"/>
          <ac:spMkLst>
            <pc:docMk/>
            <pc:sldMk cId="1362846633" sldId="271"/>
            <ac:spMk id="3" creationId="{2BE81579-1268-4FDB-BBDC-6714C2D9D953}"/>
          </ac:spMkLst>
        </pc:spChg>
      </pc:sldChg>
      <pc:sldChg chg="modSp add">
        <pc:chgData name="Goran Nikolić" userId="b17adc437b51beba" providerId="LiveId" clId="{79983315-563E-4AAA-B29E-B483B1EDA36F}" dt="2020-04-26T09:09:48.493" v="5206" actId="20577"/>
        <pc:sldMkLst>
          <pc:docMk/>
          <pc:sldMk cId="4238276434" sldId="272"/>
        </pc:sldMkLst>
        <pc:spChg chg="mod">
          <ac:chgData name="Goran Nikolić" userId="b17adc437b51beba" providerId="LiveId" clId="{79983315-563E-4AAA-B29E-B483B1EDA36F}" dt="2020-04-25T09:16:33.356" v="4985" actId="20577"/>
          <ac:spMkLst>
            <pc:docMk/>
            <pc:sldMk cId="4238276434" sldId="272"/>
            <ac:spMk id="2" creationId="{3112222B-92D5-4A36-9DAE-C0D16AF581D8}"/>
          </ac:spMkLst>
        </pc:spChg>
        <pc:spChg chg="mod">
          <ac:chgData name="Goran Nikolić" userId="b17adc437b51beba" providerId="LiveId" clId="{79983315-563E-4AAA-B29E-B483B1EDA36F}" dt="2020-04-26T09:09:48.493" v="5206" actId="20577"/>
          <ac:spMkLst>
            <pc:docMk/>
            <pc:sldMk cId="4238276434" sldId="272"/>
            <ac:spMk id="3" creationId="{511A5D47-69E7-4355-A405-56D9040ED3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3DE4-E0D0-4900-94E1-80F10ADC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42594"/>
            <a:ext cx="10229850" cy="586131"/>
          </a:xfrm>
        </p:spPr>
        <p:txBody>
          <a:bodyPr>
            <a:normAutofit/>
          </a:bodyPr>
          <a:lstStyle/>
          <a:p>
            <a:r>
              <a:rPr lang="sr-Cyrl-RS" sz="3200" dirty="0"/>
              <a:t>Драги седмаци,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81579-1268-4FDB-BBDC-6714C2D9D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428750"/>
            <a:ext cx="10334625" cy="4606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/>
              <a:t>Домаћи задатак са аргументацијом сте исправно схватили, већина вас га је доста добро урадила наводећи примере из прочитаних текстова и живота. Оне који нису навели примере из текстова, молим да то ураде.</a:t>
            </a:r>
          </a:p>
          <a:p>
            <a:pPr marL="0" indent="0">
              <a:buNone/>
            </a:pPr>
            <a:r>
              <a:rPr lang="sr-Cyrl-RS" sz="2000" dirty="0"/>
              <a:t>Такође вас молим да пажљиво читате моја упутства за рад на сајту, а не да се обавештавате слушајући како вам други </a:t>
            </a:r>
            <a:r>
              <a:rPr lang="sr-Cyrl-RS" sz="2000"/>
              <a:t>преносе иста. </a:t>
            </a:r>
            <a:endParaRPr lang="sr-Cyrl-RS" sz="2000" dirty="0"/>
          </a:p>
          <a:p>
            <a:pPr marL="0" indent="0">
              <a:buNone/>
            </a:pPr>
            <a:r>
              <a:rPr lang="sr-Cyrl-RS" sz="2000" dirty="0" err="1"/>
              <a:t>Овонедељне</a:t>
            </a:r>
            <a:r>
              <a:rPr lang="sr-Cyrl-RS" sz="2000" dirty="0"/>
              <a:t> лекције о акценту препишите из презентације у школске свеске и научите. Решите задатке који се налазе у презентацији, а урађени задатак можете проверити на следећем слајду у презентацији. Наставници ништа од урађеног НЕ ТРЕБА СЛАТИ!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/>
              <a:t>                                                                          Надам се да се ускоро видимо!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/>
              <a:t>                                                                                      Наставница </a:t>
            </a:r>
            <a:r>
              <a:rPr lang="sr-Cyrl-RS" sz="2000" dirty="0" err="1"/>
              <a:t>Даниела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84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AC96-DFE6-4321-9364-F56CBD1F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642594"/>
            <a:ext cx="10106025" cy="386106"/>
          </a:xfrm>
        </p:spPr>
        <p:txBody>
          <a:bodyPr>
            <a:noAutofit/>
          </a:bodyPr>
          <a:lstStyle/>
          <a:p>
            <a:r>
              <a:rPr lang="sr-Cyrl-RS" sz="2400" dirty="0"/>
              <a:t>Задаци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89BD2-4B2D-4B24-AD19-3B910C12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1266825"/>
            <a:ext cx="10191750" cy="478726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sr-Cyrl-RS" sz="2400" dirty="0"/>
              <a:t>Разврстај речи по дужини слога: мрав, пуж, миш, црв, коњ.</a:t>
            </a:r>
          </a:p>
          <a:p>
            <a:pPr marL="0" indent="0">
              <a:buNone/>
            </a:pPr>
            <a:r>
              <a:rPr lang="sr-Cyrl-RS" sz="2400" dirty="0"/>
              <a:t>А)  Дуги слог: мрав, пуж, црв</a:t>
            </a:r>
          </a:p>
          <a:p>
            <a:pPr marL="0" indent="0">
              <a:buNone/>
            </a:pPr>
            <a:r>
              <a:rPr lang="sr-Cyrl-RS" sz="2400" dirty="0"/>
              <a:t>Б) Кратки слог: миш, коњ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2. Подвуци дуге акцентоване слогове у речима: </a:t>
            </a:r>
          </a:p>
          <a:p>
            <a:pPr marL="0" indent="0" algn="ctr">
              <a:buNone/>
            </a:pPr>
            <a:r>
              <a:rPr lang="sr-Cyrl-RS" sz="2400" u="sng" dirty="0"/>
              <a:t>љу</a:t>
            </a:r>
            <a:r>
              <a:rPr lang="sr-Cyrl-RS" sz="2400" dirty="0"/>
              <a:t>бав, досто</a:t>
            </a:r>
            <a:r>
              <a:rPr lang="sr-Cyrl-RS" sz="2400" u="sng" dirty="0"/>
              <a:t>јан</a:t>
            </a:r>
            <a:r>
              <a:rPr lang="sr-Cyrl-RS" sz="2400" dirty="0"/>
              <a:t>ство, побра</a:t>
            </a:r>
            <a:r>
              <a:rPr lang="sr-Cyrl-RS" sz="2400" u="sng" dirty="0"/>
              <a:t>тим</a:t>
            </a:r>
            <a:r>
              <a:rPr lang="sr-Cyrl-RS" sz="2400" dirty="0"/>
              <a:t>ство, </a:t>
            </a:r>
            <a:r>
              <a:rPr lang="sr-Cyrl-RS" sz="2400" u="sng" dirty="0"/>
              <a:t>дру</a:t>
            </a:r>
            <a:r>
              <a:rPr lang="sr-Cyrl-RS" sz="2400" dirty="0"/>
              <a:t>штво, </a:t>
            </a:r>
            <a:r>
              <a:rPr lang="sr-Cyrl-RS" sz="2400" u="sng" dirty="0"/>
              <a:t>зна</a:t>
            </a:r>
            <a:r>
              <a:rPr lang="sr-Cyrl-RS" sz="2400" dirty="0"/>
              <a:t>ње</a:t>
            </a:r>
          </a:p>
          <a:p>
            <a:pPr marL="0" indent="0">
              <a:buNone/>
            </a:pPr>
            <a:r>
              <a:rPr lang="sr-Cyrl-RS" sz="2400" dirty="0"/>
              <a:t>3. Издвој реч с кратким акцентованим слоговима из следећег низа:</a:t>
            </a:r>
          </a:p>
          <a:p>
            <a:pPr marL="0" indent="0" algn="ctr">
              <a:buNone/>
            </a:pPr>
            <a:r>
              <a:rPr lang="sr-Cyrl-RS" sz="2400" dirty="0"/>
              <a:t>пријатељ, путник, народ, витез, туђин, сведок, начелник, официр</a:t>
            </a:r>
          </a:p>
          <a:p>
            <a:pPr marL="0" indent="0" algn="ctr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Речи са кратким акцентованим слоговима су: пријатељ, туђин, витез, путник, сведок, официр</a:t>
            </a:r>
          </a:p>
        </p:txBody>
      </p:sp>
    </p:spTree>
    <p:extLst>
      <p:ext uri="{BB962C8B-B14F-4D97-AF65-F5344CB8AC3E}">
        <p14:creationId xmlns:p14="http://schemas.microsoft.com/office/powerpoint/2010/main" val="377339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CB82-8AEB-42EB-B5B6-55E8BF25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sr-Cyrl-RS" dirty="0"/>
              <a:t>Обрати пажњу!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4C0A8-4497-43E6-B09A-C0A101248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86560"/>
            <a:ext cx="10210800" cy="4348480"/>
          </a:xfrm>
        </p:spPr>
        <p:txBody>
          <a:bodyPr/>
          <a:lstStyle/>
          <a:p>
            <a:r>
              <a:rPr lang="sr-Cyrl-RS" sz="2400" dirty="0"/>
              <a:t>Дужина акцентованог слога може условити разлику у значењу речи: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             </a:t>
            </a:r>
            <a:r>
              <a:rPr lang="sr-Cyrl-RS" sz="2400" dirty="0"/>
              <a:t>дуг  слог                                                           кратак слог</a:t>
            </a:r>
          </a:p>
          <a:p>
            <a:pPr marL="0" indent="0">
              <a:buNone/>
            </a:pPr>
            <a:r>
              <a:rPr lang="sr-Cyrl-RS" sz="2400" dirty="0"/>
              <a:t>град –насељено место                                          град-временска непогода</a:t>
            </a:r>
          </a:p>
          <a:p>
            <a:pPr marL="0" indent="0">
              <a:buNone/>
            </a:pPr>
            <a:r>
              <a:rPr lang="sr-Cyrl-RS" sz="2400" dirty="0"/>
              <a:t>лук – оружје за одапињање стреле                      лук – врста поврћа</a:t>
            </a:r>
          </a:p>
          <a:p>
            <a:pPr marL="0" indent="0">
              <a:buNone/>
            </a:pPr>
            <a:r>
              <a:rPr lang="sr-Cyrl-RS" sz="2400" dirty="0"/>
              <a:t>кос- врста птице                                                  кос- нагнут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small bird perched on a branch&#10;&#10;Description automatically generated">
            <a:extLst>
              <a:ext uri="{FF2B5EF4-FFF2-40B4-BE49-F238E27FC236}">
                <a16:creationId xmlns:a16="http://schemas.microsoft.com/office/drawing/2014/main" id="{96D089C1-3125-4AAC-84D1-F2CEE73DF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640" y="4635844"/>
            <a:ext cx="2316143" cy="1488122"/>
          </a:xfrm>
          <a:prstGeom prst="rect">
            <a:avLst/>
          </a:prstGeom>
        </p:spPr>
      </p:pic>
      <p:pic>
        <p:nvPicPr>
          <p:cNvPr id="1026" name="Picture 2" descr="Restauracija uspela: Krivi toranj u Pizi više nije toliko kriv ...">
            <a:extLst>
              <a:ext uri="{FF2B5EF4-FFF2-40B4-BE49-F238E27FC236}">
                <a16:creationId xmlns:a16="http://schemas.microsoft.com/office/drawing/2014/main" id="{B015C29F-1768-43ED-A1D1-691862D4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993" y="4635844"/>
            <a:ext cx="2178367" cy="163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78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080E-D803-4211-9B8A-A4AA01E4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Узлазни и силазни акценти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E0D88-CF76-444F-B71B-172175EC6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800" dirty="0"/>
              <a:t>Код узлазних акцената, интонација се диже, а код силазних акцената интонација се спушта. То се боље чује код дугих акцената јер они дуже трају:</a:t>
            </a:r>
          </a:p>
          <a:p>
            <a:pPr marL="0" indent="0">
              <a:buNone/>
            </a:pPr>
            <a:r>
              <a:rPr lang="sr-Cyrl-RS" sz="2800" dirty="0"/>
              <a:t>   Дуг узлазни акценат                                Дуг силазни акценат</a:t>
            </a:r>
          </a:p>
          <a:p>
            <a:pPr marL="0" indent="0">
              <a:buNone/>
            </a:pPr>
            <a:r>
              <a:rPr lang="sr-Cyrl-RS" sz="2400" dirty="0"/>
              <a:t>     (глас се подиже)                               (глас се најпре диже, а затим се спушта)</a:t>
            </a:r>
          </a:p>
          <a:p>
            <a:pPr marL="0" indent="0">
              <a:buNone/>
            </a:pPr>
            <a:r>
              <a:rPr lang="sr-Cyrl-RS" sz="2800" dirty="0"/>
              <a:t>   сигурност                                                 друг</a:t>
            </a:r>
          </a:p>
          <a:p>
            <a:pPr marL="0" indent="0">
              <a:buNone/>
            </a:pPr>
            <a:r>
              <a:rPr lang="sr-Cyrl-RS" sz="2800" dirty="0"/>
              <a:t>   наговарати                                                пуж</a:t>
            </a:r>
          </a:p>
          <a:p>
            <a:pPr marL="0" indent="0">
              <a:buNone/>
            </a:pPr>
            <a:r>
              <a:rPr lang="sr-Cyrl-RS" sz="2800" dirty="0"/>
              <a:t>   возачи                                                       зуб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586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77EB-E7C2-4969-BE66-D8213D87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Одређивање акцента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8E8B-9CCB-4E38-BFE5-3A8FE8449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809750"/>
            <a:ext cx="10229850" cy="4225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000" dirty="0"/>
              <a:t>КОРАК 1: ОДРЕЂИВАЊЕ МЕСТА АКЦЕНТА</a:t>
            </a:r>
          </a:p>
          <a:p>
            <a:pPr marL="0" indent="0">
              <a:buNone/>
            </a:pPr>
            <a:r>
              <a:rPr lang="sr-Cyrl-RS" sz="2000" dirty="0"/>
              <a:t>Изговори реч више пута, сваки пут наглашавајући други слог. Онај изговор који ти се учини најприроднијим је тачан:</a:t>
            </a:r>
          </a:p>
          <a:p>
            <a:pPr marL="0" indent="0">
              <a:buNone/>
            </a:pPr>
            <a:r>
              <a:rPr lang="sr-Cyrl-RS" sz="2000" dirty="0"/>
              <a:t>ТРУ-би-ти   или   тру- БИ- ти   или  тру-би- ТИ   -   акценат је на првом слогу</a:t>
            </a:r>
          </a:p>
          <a:p>
            <a:pPr marL="0" indent="0">
              <a:buNone/>
            </a:pPr>
            <a:r>
              <a:rPr lang="sr-Cyrl-RS" sz="2000" dirty="0"/>
              <a:t>ПАЛ-ма или </a:t>
            </a:r>
            <a:r>
              <a:rPr lang="sr-Cyrl-RS" sz="2000" dirty="0" err="1"/>
              <a:t>пал</a:t>
            </a:r>
            <a:r>
              <a:rPr lang="sr-Cyrl-RS" sz="2000" dirty="0"/>
              <a:t>-МА    -акценат је на првом слогу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/>
              <a:t>КОРАК 2: ОДРЕЂИВАЊЕ КВАНТИТЕТА ( ДУЖИНЕ) АКЦЕНТА</a:t>
            </a:r>
          </a:p>
          <a:p>
            <a:pPr marL="0" indent="0">
              <a:buNone/>
            </a:pPr>
            <a:r>
              <a:rPr lang="sr-Cyrl-RS" sz="2000" dirty="0"/>
              <a:t>Одреди да ли је акценат дуг или кратак тако што изговориш реч и са једним и са другим акцентом, најдуже и најкраће што можеш. Онај изговор који ти се учини природнијим је тачан:</a:t>
            </a:r>
          </a:p>
          <a:p>
            <a:pPr marL="0" indent="0">
              <a:buNone/>
            </a:pPr>
            <a:r>
              <a:rPr lang="sr-Cyrl-RS" sz="2000" dirty="0" err="1"/>
              <a:t>трУУУУбиту</a:t>
            </a:r>
            <a:r>
              <a:rPr lang="sr-Cyrl-RS" sz="2000" dirty="0"/>
              <a:t>   или  </a:t>
            </a:r>
            <a:r>
              <a:rPr lang="sr-Cyrl-RS" sz="2000" dirty="0" err="1"/>
              <a:t>трУбити</a:t>
            </a:r>
            <a:r>
              <a:rPr lang="sr-Cyrl-RS" sz="2000" dirty="0"/>
              <a:t> – акценат је дуг</a:t>
            </a:r>
          </a:p>
          <a:p>
            <a:pPr marL="0" indent="0">
              <a:buNone/>
            </a:pPr>
            <a:r>
              <a:rPr lang="sr-Cyrl-RS" sz="2000" dirty="0" err="1"/>
              <a:t>пААААлма</a:t>
            </a:r>
            <a:r>
              <a:rPr lang="sr-Cyrl-RS" sz="2000" dirty="0"/>
              <a:t> или </a:t>
            </a:r>
            <a:r>
              <a:rPr lang="sr-Cyrl-RS" sz="2000" dirty="0" err="1"/>
              <a:t>пАлма</a:t>
            </a:r>
            <a:r>
              <a:rPr lang="sr-Cyrl-RS" sz="2000" dirty="0"/>
              <a:t> – акценат је дуг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6204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5397171-E233-4F26-9A8C-29C436537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A830B9C-C9EB-4D80-9552-AE9DE3075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5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BC0D48-93B1-4AAA-87A7-3DCD1E24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083D2-921B-4642-9F19-7C90C1EE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/>
              <a:t>КОРАК 3: ОДРЕЂИВАЊЕ КВАЛИТЕТА ( ИНТОНАЦИЈЕ) АКЦЕНТА</a:t>
            </a:r>
          </a:p>
          <a:p>
            <a:pPr marL="0" indent="0">
              <a:buNone/>
            </a:pPr>
            <a:endParaRPr lang="sr-Cyrl-RS"/>
          </a:p>
          <a:p>
            <a:pPr marL="0" indent="0">
              <a:buNone/>
            </a:pPr>
            <a:r>
              <a:rPr lang="sr-Cyrl-RS" err="1"/>
              <a:t>ТРУбити</a:t>
            </a:r>
            <a:r>
              <a:rPr lang="sr-Cyrl-RS"/>
              <a:t> – глас се диже – акценат је дугоузлазни</a:t>
            </a:r>
          </a:p>
          <a:p>
            <a:pPr marL="0" indent="0">
              <a:buNone/>
            </a:pPr>
            <a:r>
              <a:rPr lang="sr-Cyrl-RS" err="1"/>
              <a:t>ПАЛма</a:t>
            </a:r>
            <a:r>
              <a:rPr lang="sr-Cyrl-RS"/>
              <a:t> – глас се спушта – акценат је дугосилазни</a:t>
            </a:r>
          </a:p>
          <a:p>
            <a:pPr marL="0" indent="0">
              <a:buNone/>
            </a:pPr>
            <a:endParaRPr lang="sr-Cyrl-RS"/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2050" name="Picture 2" descr="Palme — Википедија, слободна енциклопедија">
            <a:extLst>
              <a:ext uri="{FF2B5EF4-FFF2-40B4-BE49-F238E27FC236}">
                <a16:creationId xmlns:a16="http://schemas.microsoft.com/office/drawing/2014/main" id="{A0A55EE3-C1DE-4AC1-A1DD-40F4AECDC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" r="2" b="2"/>
          <a:stretch/>
        </p:blipFill>
        <p:spPr bwMode="auto">
          <a:xfrm>
            <a:off x="7837371" y="237744"/>
            <a:ext cx="4124416" cy="63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D568-C995-4A92-917B-5E353891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0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848BE-FED6-4887-AF8E-1053BCFB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181100"/>
            <a:ext cx="10172700" cy="485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У следећим низу све речи имају дуге акценте. Разврстај их на силазне и узлазне:</a:t>
            </a:r>
          </a:p>
          <a:p>
            <a:pPr marL="0" indent="0" algn="ctr">
              <a:buNone/>
            </a:pPr>
            <a:r>
              <a:rPr lang="sr-Cyrl-RS" sz="2800" dirty="0"/>
              <a:t>купац, мајстор, продавац, начелник, заменик</a:t>
            </a:r>
          </a:p>
          <a:p>
            <a:pPr marL="0" indent="0" algn="ctr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Силазне акценте имају следеће речи:</a:t>
            </a:r>
          </a:p>
          <a:p>
            <a:pPr marL="0" indent="0">
              <a:buNone/>
            </a:pPr>
            <a:r>
              <a:rPr lang="sr-Cyrl-RS" sz="2800" dirty="0"/>
              <a:t>Узлазне акценте имају следеће речи: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8662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D568-C995-4A92-917B-5E353891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474" y="642594"/>
            <a:ext cx="9991725" cy="1803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848BE-FED6-4887-AF8E-1053BCFB0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09675"/>
            <a:ext cx="10153650" cy="4825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У следећим низу све речи имају дуге акценте. Разврстај их на силазне и узлазне:</a:t>
            </a:r>
          </a:p>
          <a:p>
            <a:pPr marL="0" indent="0" algn="ctr">
              <a:buNone/>
            </a:pPr>
            <a:r>
              <a:rPr lang="sr-Cyrl-RS" sz="2800" dirty="0"/>
              <a:t>купац, мајстор, продавац, начелник, заменик</a:t>
            </a:r>
          </a:p>
          <a:p>
            <a:pPr marL="0" indent="0" algn="ctr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Силазне акценте имају следеће речи: мајстор, заменик</a:t>
            </a:r>
          </a:p>
          <a:p>
            <a:pPr marL="0" indent="0">
              <a:buNone/>
            </a:pPr>
            <a:r>
              <a:rPr lang="sr-Cyrl-RS" sz="2800" dirty="0"/>
              <a:t>Узлазне акценте имају следеће речи: купац, продавац</a:t>
            </a:r>
            <a:r>
              <a:rPr lang="sr-Cyrl-RS" sz="2800"/>
              <a:t>, начелник</a:t>
            </a:r>
            <a:endParaRPr lang="sr-Cyrl-R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7413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222B-92D5-4A36-9DAE-C0D16AF5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Домаћи задатак: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A5D47-69E7-4355-A405-56D9040ED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Урадити вежбања у Радној </a:t>
            </a:r>
            <a:r>
              <a:rPr lang="sr-Cyrl-RS" sz="2400"/>
              <a:t>свесци:</a:t>
            </a:r>
          </a:p>
          <a:p>
            <a:pPr marL="0" indent="0">
              <a:buNone/>
            </a:pPr>
            <a:r>
              <a:rPr lang="sr-Cyrl-RS" sz="2400"/>
              <a:t>на </a:t>
            </a:r>
            <a:r>
              <a:rPr lang="sr-Cyrl-RS" sz="2400" dirty="0"/>
              <a:t>страни 105.  Разликовање дугих и кратких акцената</a:t>
            </a:r>
          </a:p>
          <a:p>
            <a:pPr marL="0" indent="0">
              <a:buNone/>
            </a:pPr>
            <a:r>
              <a:rPr lang="sr-Cyrl-RS" sz="2400" dirty="0"/>
              <a:t>и страни 106. Разликовање дугосилазних и дугоузлазних акцената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Урађено  НЕ ТРЕБА СЛАТИ наставници.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827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200F-0A0A-45E9-B1EF-6CE01DBA8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акценат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F0B2A-2BD1-4071-9421-3AD34C8FB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7. разред </a:t>
            </a:r>
            <a:r>
              <a:rPr lang="sr-Cyrl-RS" dirty="0" err="1"/>
              <a:t>Даниела</a:t>
            </a:r>
            <a:r>
              <a:rPr lang="sr-Cyrl-RS" dirty="0"/>
              <a:t> Радосав Николић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CB62-5072-4A8D-80D8-A5C33D8E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/>
              <a:t>У реченицама српског језика наглашавају се оне речи које имају посебно мисаоно или емотивно значење.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9C908-5CBB-4E97-AD69-FCC8E9BC3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pPr marL="0" indent="0">
              <a:buNone/>
            </a:pPr>
            <a:r>
              <a:rPr lang="sr-Cyrl-RS" sz="3200" dirty="0"/>
              <a:t>Тако једна иста реченица може имати три различита значења у зависности од тога која је реч посебно наглашена:</a:t>
            </a:r>
          </a:p>
          <a:p>
            <a:pPr marL="0" indent="0">
              <a:buNone/>
            </a:pPr>
            <a:r>
              <a:rPr lang="sr-Cyrl-RS" sz="3200" b="1" dirty="0"/>
              <a:t>Марко</a:t>
            </a:r>
            <a:r>
              <a:rPr lang="sr-Cyrl-RS" sz="3200" dirty="0"/>
              <a:t> купује бицикл. ( а не Дејан, Јован…)</a:t>
            </a:r>
          </a:p>
          <a:p>
            <a:pPr marL="0" indent="0">
              <a:buNone/>
            </a:pPr>
            <a:r>
              <a:rPr lang="sr-Cyrl-RS" sz="3200" dirty="0"/>
              <a:t>Марко</a:t>
            </a:r>
            <a:r>
              <a:rPr lang="sr-Cyrl-RS" sz="3200" b="1" dirty="0"/>
              <a:t> купује </a:t>
            </a:r>
            <a:r>
              <a:rPr lang="sr-Cyrl-RS" sz="3200" dirty="0"/>
              <a:t>бицикл. ( а не продаје)</a:t>
            </a:r>
          </a:p>
          <a:p>
            <a:pPr marL="0" indent="0">
              <a:buNone/>
            </a:pPr>
            <a:r>
              <a:rPr lang="sr-Cyrl-RS" sz="3200" dirty="0"/>
              <a:t>Марко купује </a:t>
            </a:r>
            <a:r>
              <a:rPr lang="sr-Cyrl-RS" sz="3200" b="1" dirty="0"/>
              <a:t>бицикл. </a:t>
            </a:r>
            <a:r>
              <a:rPr lang="sr-Cyrl-RS" sz="3200" dirty="0"/>
              <a:t>( а не мотор, </a:t>
            </a:r>
            <a:r>
              <a:rPr lang="sr-Cyrl-RS" sz="3200" dirty="0" err="1"/>
              <a:t>ролере</a:t>
            </a:r>
            <a:r>
              <a:rPr lang="sr-Cyrl-RS" sz="3200" dirty="0"/>
              <a:t>…)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2980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00710-20DC-4753-9171-CE16FCB2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822960"/>
            <a:ext cx="10058400" cy="1371600"/>
          </a:xfrm>
        </p:spPr>
        <p:txBody>
          <a:bodyPr>
            <a:noAutofit/>
          </a:bodyPr>
          <a:lstStyle/>
          <a:p>
            <a:r>
              <a:rPr lang="sr-Cyrl-RS" sz="3200" dirty="0"/>
              <a:t>Исто тако, у  српском језику постоји велики број речи које имају свој акценат тј. имају један слог у свом саставу који је посебно истакнут (наглашен) по јачини и  висини.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F76CE-B86F-4D1C-9F99-DC5B1E0F6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Cyrl-RS" dirty="0"/>
          </a:p>
          <a:p>
            <a:pPr marL="0" indent="0">
              <a:buNone/>
            </a:pPr>
            <a:r>
              <a:rPr lang="sr-Cyrl-RS" sz="2800" dirty="0" err="1"/>
              <a:t>ба</a:t>
            </a:r>
            <a:r>
              <a:rPr lang="sr-Cyrl-RS" sz="2800" dirty="0"/>
              <a:t>-НА-на </a:t>
            </a:r>
          </a:p>
          <a:p>
            <a:pPr marL="0" indent="0">
              <a:buNone/>
            </a:pPr>
            <a:r>
              <a:rPr lang="sr-Cyrl-RS" sz="2800" dirty="0"/>
              <a:t>ЈА-бу-ка</a:t>
            </a:r>
          </a:p>
          <a:p>
            <a:pPr marL="0" indent="0">
              <a:buNone/>
            </a:pPr>
            <a:r>
              <a:rPr lang="sr-Cyrl-RS" sz="2800" dirty="0"/>
              <a:t>А-на-нас</a:t>
            </a:r>
          </a:p>
          <a:p>
            <a:pPr marL="0" indent="0">
              <a:buNone/>
            </a:pPr>
            <a:r>
              <a:rPr lang="sr-Cyrl-RS" sz="2800" dirty="0" err="1"/>
              <a:t>лу</a:t>
            </a:r>
            <a:r>
              <a:rPr lang="sr-Cyrl-RS" sz="2800" dirty="0"/>
              <a:t>-БЕ-ни-</a:t>
            </a:r>
            <a:r>
              <a:rPr lang="sr-Cyrl-RS" sz="2800" dirty="0" err="1"/>
              <a:t>ца</a:t>
            </a: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КРУ-</a:t>
            </a:r>
            <a:r>
              <a:rPr lang="sr-Cyrl-RS" sz="2800" dirty="0" err="1"/>
              <a:t>шка</a:t>
            </a: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Овај слог зове се АКЦЕНТОВАН/НАГЛАШЕНИ слог. Изнад самогласника у акцентованом слогу стоје акцентске ознаке.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176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28FA-582B-4339-A820-F572C81F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/>
              <a:t>Подвуци у следећим речима акцентовани (наглашени) слог: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E0BF-023D-48DA-9878-0C9FC2E10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храброст</a:t>
            </a:r>
          </a:p>
          <a:p>
            <a:r>
              <a:rPr lang="sr-Cyrl-RS" sz="2400" dirty="0"/>
              <a:t>љубазност</a:t>
            </a:r>
          </a:p>
          <a:p>
            <a:r>
              <a:rPr lang="sr-Cyrl-RS" sz="2400" dirty="0"/>
              <a:t>вредност</a:t>
            </a:r>
          </a:p>
          <a:p>
            <a:r>
              <a:rPr lang="sr-Cyrl-RS" sz="2400" dirty="0"/>
              <a:t>младост</a:t>
            </a:r>
          </a:p>
          <a:p>
            <a:r>
              <a:rPr lang="sr-Cyrl-RS" sz="2400" dirty="0"/>
              <a:t>радост</a:t>
            </a:r>
          </a:p>
          <a:p>
            <a:r>
              <a:rPr lang="sr-Cyrl-RS" sz="2400" dirty="0"/>
              <a:t>озбиљност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902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28FA-582B-4339-A820-F572C81F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/>
              <a:t>Подвуци у следећим речима акцентовани (наглашени) слог: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E0BF-023D-48DA-9878-0C9FC2E10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2400" dirty="0" err="1"/>
              <a:t>ХРАброст</a:t>
            </a:r>
            <a:endParaRPr lang="sr-Cyrl-RS" sz="2400" dirty="0"/>
          </a:p>
          <a:p>
            <a:r>
              <a:rPr lang="sr-Cyrl-RS" sz="2400" dirty="0" err="1"/>
              <a:t>љуБАзност</a:t>
            </a:r>
            <a:endParaRPr lang="sr-Cyrl-RS" sz="2400" dirty="0"/>
          </a:p>
          <a:p>
            <a:r>
              <a:rPr lang="sr-Cyrl-RS" sz="2400" dirty="0" err="1"/>
              <a:t>ВРЕдност</a:t>
            </a:r>
            <a:endParaRPr lang="sr-Cyrl-RS" sz="2400" dirty="0"/>
          </a:p>
          <a:p>
            <a:r>
              <a:rPr lang="sr-Cyrl-RS" sz="2400" dirty="0" err="1"/>
              <a:t>МЛАдост</a:t>
            </a:r>
            <a:endParaRPr lang="sr-Cyrl-RS" sz="2400" dirty="0"/>
          </a:p>
          <a:p>
            <a:r>
              <a:rPr lang="sr-Cyrl-RS" sz="2400" dirty="0" err="1"/>
              <a:t>РАдост</a:t>
            </a:r>
            <a:endParaRPr lang="sr-Cyrl-RS" sz="2400" dirty="0"/>
          </a:p>
          <a:p>
            <a:r>
              <a:rPr lang="sr-Cyrl-RS" sz="2400" dirty="0" err="1"/>
              <a:t>оЗБИљност</a:t>
            </a:r>
            <a:endParaRPr lang="sr-Cyrl-RS" sz="2400" dirty="0"/>
          </a:p>
          <a:p>
            <a:endParaRPr lang="sr-Cyrl-RS" sz="2400" dirty="0"/>
          </a:p>
          <a:p>
            <a:endParaRPr lang="sr-Cyrl-RS" sz="2400" dirty="0"/>
          </a:p>
          <a:p>
            <a:r>
              <a:rPr lang="sr-Cyrl-RS" sz="2400" dirty="0"/>
              <a:t>По чему се акцентовани слогови у речима храброст и младост разликују?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39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A756-C2C1-43B6-A6C9-C81249ED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Акценат у српском језику одређен је квантитетом и квалитетом.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A1C3-F82B-4184-BEBF-01BF6BC24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800" dirty="0"/>
              <a:t>Квантитет показује да ли је акценат ДУГ или КРАТАК (да ли изговорен самогласник у акцентованом слогу траје дуже или краће).</a:t>
            </a:r>
          </a:p>
          <a:p>
            <a:pPr marL="0" indent="0">
              <a:buNone/>
            </a:pPr>
            <a:r>
              <a:rPr lang="sr-Cyrl-RS" sz="2800" dirty="0"/>
              <a:t>Квалитет показује да ли је акценат УЗЛАЗАН или СИЛАЗАН (да ли је изговорени самогласник у акцентованом слогу узлазног или силазног тона).</a:t>
            </a:r>
          </a:p>
          <a:p>
            <a:pPr marL="0" indent="0">
              <a:buNone/>
            </a:pPr>
            <a:r>
              <a:rPr lang="sr-Cyrl-RS" sz="2800" dirty="0"/>
              <a:t>Комбинацијом ове две особине добијамо четири акцента у српском језику: краткосилазни, краткоузлазни, дугосилазни и дугоузлазни.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804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F956-BDC0-4AD4-A1C1-FD053E6C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Кратки и дуги акценти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27AD-8FB4-48DA-9ABE-BA370414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Дуги акценти трају дупло дуже од кратких.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r>
              <a:rPr lang="sr-Cyrl-RS" sz="2800" dirty="0"/>
              <a:t> Кратки акценти                              Дуги акценти</a:t>
            </a:r>
          </a:p>
          <a:p>
            <a:pPr marL="0" indent="0">
              <a:buNone/>
            </a:pPr>
            <a:r>
              <a:rPr lang="sr-Cyrl-RS" sz="2800" dirty="0"/>
              <a:t>          цар</a:t>
            </a:r>
            <a:r>
              <a:rPr lang="en-US" sz="2800" dirty="0"/>
              <a:t>                                             </a:t>
            </a:r>
            <a:r>
              <a:rPr lang="sr-Cyrl-RS" sz="2800" dirty="0"/>
              <a:t>мрав</a:t>
            </a:r>
          </a:p>
          <a:p>
            <a:pPr marL="0" indent="0">
              <a:buNone/>
            </a:pPr>
            <a:r>
              <a:rPr lang="sr-Cyrl-RS" sz="2800" dirty="0"/>
              <a:t>          брат                                            ђак</a:t>
            </a:r>
          </a:p>
          <a:p>
            <a:pPr marL="0" indent="0">
              <a:buNone/>
            </a:pPr>
            <a:r>
              <a:rPr lang="sr-Cyrl-RS" sz="2800" dirty="0"/>
              <a:t>          кош                                             јеж</a:t>
            </a:r>
          </a:p>
          <a:p>
            <a:pPr marL="0" indent="0">
              <a:buNone/>
            </a:pPr>
            <a:r>
              <a:rPr lang="sr-Cyrl-RS" sz="2800" dirty="0"/>
              <a:t>          небо                                            дуга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64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AC96-DFE6-4321-9364-F56CBD1F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642594"/>
            <a:ext cx="10106025" cy="386106"/>
          </a:xfrm>
        </p:spPr>
        <p:txBody>
          <a:bodyPr>
            <a:noAutofit/>
          </a:bodyPr>
          <a:lstStyle/>
          <a:p>
            <a:r>
              <a:rPr lang="sr-Cyrl-RS" sz="2400" dirty="0"/>
              <a:t>Задаци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89BD2-4B2D-4B24-AD19-3B910C12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1266825"/>
            <a:ext cx="10191750" cy="478726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RS" sz="2400" dirty="0"/>
              <a:t>Разврстај речи по дужини слога: мрав, пуж, миш, црв, коњ.</a:t>
            </a:r>
          </a:p>
          <a:p>
            <a:pPr marL="0" indent="0">
              <a:buNone/>
            </a:pPr>
            <a:r>
              <a:rPr lang="sr-Cyrl-RS" sz="2400" dirty="0"/>
              <a:t>А)  Дуги слог:</a:t>
            </a:r>
          </a:p>
          <a:p>
            <a:pPr marL="0" indent="0">
              <a:buNone/>
            </a:pPr>
            <a:r>
              <a:rPr lang="sr-Cyrl-RS" sz="2400" dirty="0"/>
              <a:t>Б) Кратки слог: </a:t>
            </a:r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2. Подвуци дуге акцентоване слогове у речима: </a:t>
            </a:r>
          </a:p>
          <a:p>
            <a:pPr marL="0" indent="0" algn="ctr">
              <a:buNone/>
            </a:pPr>
            <a:r>
              <a:rPr lang="sr-Cyrl-RS" sz="2400" dirty="0"/>
              <a:t>љубав, достојанство, побратимство, друштво, знање</a:t>
            </a:r>
          </a:p>
          <a:p>
            <a:pPr marL="0" indent="0">
              <a:buNone/>
            </a:pPr>
            <a:r>
              <a:rPr lang="sr-Cyrl-RS" sz="2400" dirty="0"/>
              <a:t>3. Издвој реч с кратким акцентованим слоговима из следећег низа:</a:t>
            </a:r>
          </a:p>
          <a:p>
            <a:pPr marL="0" indent="0" algn="ctr">
              <a:buNone/>
            </a:pPr>
            <a:r>
              <a:rPr lang="sr-Cyrl-RS" sz="2400" dirty="0"/>
              <a:t>пријатељ, путник, народ, витез, туђин, сведок, начелник, официр</a:t>
            </a:r>
          </a:p>
          <a:p>
            <a:pPr marL="0" indent="0" algn="ctr">
              <a:buNone/>
            </a:pPr>
            <a:endParaRPr lang="sr-Cyrl-RS" sz="2400" dirty="0"/>
          </a:p>
          <a:p>
            <a:pPr marL="0" indent="0">
              <a:buNone/>
            </a:pPr>
            <a:r>
              <a:rPr lang="sr-Cyrl-RS" sz="2400" dirty="0"/>
              <a:t>Речи са кратким акцентованим слоговима су:</a:t>
            </a:r>
          </a:p>
        </p:txBody>
      </p:sp>
    </p:spTree>
    <p:extLst>
      <p:ext uri="{BB962C8B-B14F-4D97-AF65-F5344CB8AC3E}">
        <p14:creationId xmlns:p14="http://schemas.microsoft.com/office/powerpoint/2010/main" val="1304746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926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Garamond</vt:lpstr>
      <vt:lpstr>Savon</vt:lpstr>
      <vt:lpstr>Драги седмаци,</vt:lpstr>
      <vt:lpstr>акценат</vt:lpstr>
      <vt:lpstr>У реченицама српског језика наглашавају се оне речи које имају посебно мисаоно или емотивно значење.</vt:lpstr>
      <vt:lpstr>Исто тако, у  српском језику постоји велики број речи које имају свој акценат тј. имају један слог у свом саставу који је посебно истакнут (наглашен) по јачини и  висини.</vt:lpstr>
      <vt:lpstr>Подвуци у следећим речима акцентовани (наглашени) слог: </vt:lpstr>
      <vt:lpstr>Подвуци у следећим речима акцентовани (наглашени) слог: </vt:lpstr>
      <vt:lpstr>Акценат у српском језику одређен је квантитетом и квалитетом.</vt:lpstr>
      <vt:lpstr>Кратки и дуги акценти</vt:lpstr>
      <vt:lpstr>Задаци</vt:lpstr>
      <vt:lpstr>Задаци</vt:lpstr>
      <vt:lpstr>Обрати пажњу!</vt:lpstr>
      <vt:lpstr>Узлазни и силазни акценти</vt:lpstr>
      <vt:lpstr>Одређивање акцента</vt:lpstr>
      <vt:lpstr>PowerPoint Presentation</vt:lpstr>
      <vt:lpstr>PowerPoint Presentation</vt:lpstr>
      <vt:lpstr>PowerPoint Presentation</vt:lpstr>
      <vt:lpstr>Домаћи задатак: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акценат</dc:title>
  <dc:creator>Daniela</dc:creator>
  <cp:lastModifiedBy>Daniela</cp:lastModifiedBy>
  <cp:revision>1</cp:revision>
  <dcterms:created xsi:type="dcterms:W3CDTF">2020-04-24T10:52:29Z</dcterms:created>
  <dcterms:modified xsi:type="dcterms:W3CDTF">2020-04-26T09:09:55Z</dcterms:modified>
</cp:coreProperties>
</file>