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4" r:id="rId7"/>
    <p:sldId id="265"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DECECA70-3FBD-4A4C-A491-145963D6AEEB}" type="datetimeFigureOut">
              <a:rPr lang="en-US" smtClean="0"/>
              <a:t>07-Apr-20</a:t>
            </a:fld>
            <a:endParaRPr lang="en-US"/>
          </a:p>
        </p:txBody>
      </p:sp>
      <p:sp>
        <p:nvSpPr>
          <p:cNvPr id="8" name="Slide Number Placeholder 7"/>
          <p:cNvSpPr>
            <a:spLocks noGrp="1"/>
          </p:cNvSpPr>
          <p:nvPr>
            <p:ph type="sldNum" sz="quarter" idx="11"/>
          </p:nvPr>
        </p:nvSpPr>
        <p:spPr/>
        <p:txBody>
          <a:bodyPr/>
          <a:lstStyle/>
          <a:p>
            <a:fld id="{37C7CE82-7B01-4F18-A26F-DC6FCD4BFA51}"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CECA70-3FBD-4A4C-A491-145963D6AEEB}" type="datetimeFigureOut">
              <a:rPr lang="en-US" smtClean="0"/>
              <a:t>07-Apr-20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C7CE82-7B01-4F18-A26F-DC6FCD4BFA5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CECA70-3FBD-4A4C-A491-145963D6AEEB}" type="datetimeFigureOut">
              <a:rPr lang="en-US" smtClean="0"/>
              <a:t>07-Apr-20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C7CE82-7B01-4F18-A26F-DC6FCD4BFA5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DECECA70-3FBD-4A4C-A491-145963D6AEEB}" type="datetimeFigureOut">
              <a:rPr lang="en-US" smtClean="0"/>
              <a:t>07-Apr-20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C7CE82-7B01-4F18-A26F-DC6FCD4BFA5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CECA70-3FBD-4A4C-A491-145963D6AEEB}" type="datetimeFigureOut">
              <a:rPr lang="en-US" smtClean="0"/>
              <a:t>07-Apr-20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C7CE82-7B01-4F18-A26F-DC6FCD4BFA51}"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DECECA70-3FBD-4A4C-A491-145963D6AEEB}" type="datetimeFigureOut">
              <a:rPr lang="en-US" smtClean="0"/>
              <a:t>07-Apr-20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C7CE82-7B01-4F18-A26F-DC6FCD4BFA51}"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DECECA70-3FBD-4A4C-A491-145963D6AEEB}" type="datetimeFigureOut">
              <a:rPr lang="en-US" smtClean="0"/>
              <a:t>07-Apr-20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C7CE82-7B01-4F18-A26F-DC6FCD4BFA51}"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ECECA70-3FBD-4A4C-A491-145963D6AEEB}" type="datetimeFigureOut">
              <a:rPr lang="en-US" smtClean="0"/>
              <a:t>07-Apr-20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C7CE82-7B01-4F18-A26F-DC6FCD4BFA5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CECA70-3FBD-4A4C-A491-145963D6AEEB}" type="datetimeFigureOut">
              <a:rPr lang="en-US" smtClean="0"/>
              <a:t>07-Apr-20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C7CE82-7B01-4F18-A26F-DC6FCD4BFA5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CECA70-3FBD-4A4C-A491-145963D6AEEB}" type="datetimeFigureOut">
              <a:rPr lang="en-US" smtClean="0"/>
              <a:t>07-Apr-20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C7CE82-7B01-4F18-A26F-DC6FCD4BFA5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CECA70-3FBD-4A4C-A491-145963D6AEEB}" type="datetimeFigureOut">
              <a:rPr lang="en-US" smtClean="0"/>
              <a:t>07-Apr-20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C7CE82-7B01-4F18-A26F-DC6FCD4BFA5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DECECA70-3FBD-4A4C-A491-145963D6AEEB}" type="datetimeFigureOut">
              <a:rPr lang="en-US" smtClean="0"/>
              <a:t>07-Apr-20</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37C7CE82-7B01-4F18-A26F-DC6FCD4BFA51}"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audio" Target="../media/media4.mp3"/><Relationship Id="rId13" Type="http://schemas.openxmlformats.org/officeDocument/2006/relationships/slideLayout" Target="../slideLayouts/slideLayout2.xml"/><Relationship Id="rId3" Type="http://schemas.microsoft.com/office/2007/relationships/media" Target="../media/media2.mp3"/><Relationship Id="rId7" Type="http://schemas.microsoft.com/office/2007/relationships/media" Target="../media/media4.mp3"/><Relationship Id="rId12" Type="http://schemas.openxmlformats.org/officeDocument/2006/relationships/audio" Target="../media/media6.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microsoft.com/office/2007/relationships/media" Target="../media/media6.mp3"/><Relationship Id="rId5" Type="http://schemas.microsoft.com/office/2007/relationships/media" Target="../media/media3.mp3"/><Relationship Id="rId10" Type="http://schemas.openxmlformats.org/officeDocument/2006/relationships/audio" Target="../media/media5.mp3"/><Relationship Id="rId4" Type="http://schemas.openxmlformats.org/officeDocument/2006/relationships/audio" Target="../media/media2.mp3"/><Relationship Id="rId9" Type="http://schemas.microsoft.com/office/2007/relationships/media" Target="../media/media5.mp3"/><Relationship Id="rId1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elt.oup.com/student/project/level3/unit05/audio?cc=rs&amp;selLanguage=e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audio" Target="../media/media10.mp3"/><Relationship Id="rId13" Type="http://schemas.microsoft.com/office/2007/relationships/media" Target="../media/media13.mp3"/><Relationship Id="rId18" Type="http://schemas.openxmlformats.org/officeDocument/2006/relationships/audio" Target="../media/media15.mp3"/><Relationship Id="rId3" Type="http://schemas.microsoft.com/office/2007/relationships/media" Target="../media/media8.mp3"/><Relationship Id="rId21" Type="http://schemas.microsoft.com/office/2007/relationships/media" Target="../media/media17.mp3"/><Relationship Id="rId7" Type="http://schemas.microsoft.com/office/2007/relationships/media" Target="../media/media10.mp3"/><Relationship Id="rId12" Type="http://schemas.openxmlformats.org/officeDocument/2006/relationships/audio" Target="../media/media12.mp3"/><Relationship Id="rId17" Type="http://schemas.microsoft.com/office/2007/relationships/media" Target="../media/media15.mp3"/><Relationship Id="rId25" Type="http://schemas.openxmlformats.org/officeDocument/2006/relationships/image" Target="../media/image2.png"/><Relationship Id="rId2" Type="http://schemas.openxmlformats.org/officeDocument/2006/relationships/audio" Target="../media/media7.mp3"/><Relationship Id="rId16" Type="http://schemas.openxmlformats.org/officeDocument/2006/relationships/audio" Target="../media/media14.mp3"/><Relationship Id="rId20" Type="http://schemas.openxmlformats.org/officeDocument/2006/relationships/audio" Target="../media/media16.mp3"/><Relationship Id="rId1" Type="http://schemas.microsoft.com/office/2007/relationships/media" Target="../media/media7.mp3"/><Relationship Id="rId6" Type="http://schemas.openxmlformats.org/officeDocument/2006/relationships/audio" Target="../media/media9.mp3"/><Relationship Id="rId11" Type="http://schemas.microsoft.com/office/2007/relationships/media" Target="../media/media12.mp3"/><Relationship Id="rId24" Type="http://schemas.openxmlformats.org/officeDocument/2006/relationships/image" Target="../media/image4.png"/><Relationship Id="rId5" Type="http://schemas.microsoft.com/office/2007/relationships/media" Target="../media/media9.mp3"/><Relationship Id="rId15" Type="http://schemas.microsoft.com/office/2007/relationships/media" Target="../media/media14.mp3"/><Relationship Id="rId23" Type="http://schemas.openxmlformats.org/officeDocument/2006/relationships/slideLayout" Target="../slideLayouts/slideLayout2.xml"/><Relationship Id="rId10" Type="http://schemas.openxmlformats.org/officeDocument/2006/relationships/audio" Target="../media/media11.mp3"/><Relationship Id="rId19" Type="http://schemas.microsoft.com/office/2007/relationships/media" Target="../media/media16.mp3"/><Relationship Id="rId4" Type="http://schemas.openxmlformats.org/officeDocument/2006/relationships/audio" Target="../media/media8.mp3"/><Relationship Id="rId9" Type="http://schemas.microsoft.com/office/2007/relationships/media" Target="../media/media11.mp3"/><Relationship Id="rId14" Type="http://schemas.openxmlformats.org/officeDocument/2006/relationships/audio" Target="../media/media13.mp3"/><Relationship Id="rId22" Type="http://schemas.openxmlformats.org/officeDocument/2006/relationships/audio" Target="../media/media17.mp3"/></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smtClean="0"/>
              <a:t>5B </a:t>
            </a:r>
            <a:r>
              <a:rPr lang="en-US" sz="4400" dirty="0"/>
              <a:t>– Have you ever climbed a  mountain? </a:t>
            </a:r>
          </a:p>
        </p:txBody>
      </p:sp>
      <p:sp>
        <p:nvSpPr>
          <p:cNvPr id="3" name="Subtitle 2"/>
          <p:cNvSpPr>
            <a:spLocks noGrp="1"/>
          </p:cNvSpPr>
          <p:nvPr>
            <p:ph type="subTitle" idx="1"/>
          </p:nvPr>
        </p:nvSpPr>
        <p:spPr/>
        <p:txBody>
          <a:bodyPr/>
          <a:lstStyle/>
          <a:p>
            <a:r>
              <a:rPr lang="nn-NO" b="1" dirty="0"/>
              <a:t>radna nedelja (6. 4 – 10. 4)</a:t>
            </a:r>
            <a:endParaRPr lang="en-US" b="1" dirty="0"/>
          </a:p>
        </p:txBody>
      </p:sp>
    </p:spTree>
    <p:extLst>
      <p:ext uri="{BB962C8B-B14F-4D97-AF65-F5344CB8AC3E}">
        <p14:creationId xmlns:p14="http://schemas.microsoft.com/office/powerpoint/2010/main" val="3479530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z="2800" dirty="0" smtClean="0"/>
              <a:t>Podseti se kako se izgovaraju nepravilni glagoli </a:t>
            </a:r>
            <a:r>
              <a:rPr lang="en-US" sz="2800" dirty="0" err="1" smtClean="0"/>
              <a:t>iz</a:t>
            </a:r>
            <a:r>
              <a:rPr lang="en-US" sz="2800" dirty="0" smtClean="0"/>
              <a:t> </a:t>
            </a:r>
            <a:r>
              <a:rPr lang="en-US" sz="2800" dirty="0" err="1" smtClean="0"/>
              <a:t>prethodne</a:t>
            </a:r>
            <a:r>
              <a:rPr lang="en-US" sz="2800" smtClean="0"/>
              <a:t> lekcije</a:t>
            </a:r>
            <a:r>
              <a:rPr lang="en-US" sz="2800" dirty="0" smtClean="0"/>
              <a:t> </a:t>
            </a:r>
            <a:r>
              <a:rPr lang="sr-Latn-RS" sz="2800" dirty="0" smtClean="0"/>
              <a:t>. Klikni na zvučnik. </a:t>
            </a:r>
            <a:endParaRPr lang="en-US" sz="2800" dirty="0"/>
          </a:p>
        </p:txBody>
      </p:sp>
      <p:sp>
        <p:nvSpPr>
          <p:cNvPr id="3" name="Content Placeholder 2"/>
          <p:cNvSpPr>
            <a:spLocks noGrp="1"/>
          </p:cNvSpPr>
          <p:nvPr>
            <p:ph idx="1"/>
          </p:nvPr>
        </p:nvSpPr>
        <p:spPr>
          <a:xfrm>
            <a:off x="457200" y="1600200"/>
            <a:ext cx="8229600" cy="4876800"/>
          </a:xfrm>
        </p:spPr>
        <p:txBody>
          <a:bodyPr>
            <a:normAutofit/>
          </a:bodyPr>
          <a:lstStyle/>
          <a:p>
            <a:pPr marL="0" indent="0">
              <a:buNone/>
            </a:pPr>
            <a:r>
              <a:rPr lang="sr-Latn-RS" dirty="0" smtClean="0"/>
              <a:t>      </a:t>
            </a:r>
            <a:r>
              <a:rPr lang="sr-Latn-RS" b="1" dirty="0" smtClean="0"/>
              <a:t>Infinitive  Past Simple   Past. Participle     Meaning</a:t>
            </a:r>
          </a:p>
          <a:p>
            <a:pPr marL="0" indent="0">
              <a:buNone/>
            </a:pPr>
            <a:endParaRPr lang="sr-Latn-RS" dirty="0" smtClean="0"/>
          </a:p>
          <a:p>
            <a:r>
              <a:rPr lang="sr-Latn-RS" dirty="0"/>
              <a:t>1</a:t>
            </a:r>
            <a:r>
              <a:rPr lang="sr-Latn-RS" dirty="0" smtClean="0"/>
              <a:t>) win        won                   won                    pobediti </a:t>
            </a:r>
          </a:p>
          <a:p>
            <a:r>
              <a:rPr lang="sr-Latn-RS" dirty="0"/>
              <a:t>2</a:t>
            </a:r>
            <a:r>
              <a:rPr lang="sr-Latn-RS" dirty="0" smtClean="0"/>
              <a:t>)  do         did                   done                     uraditi</a:t>
            </a:r>
          </a:p>
          <a:p>
            <a:r>
              <a:rPr lang="sr-Latn-RS" dirty="0"/>
              <a:t>3</a:t>
            </a:r>
            <a:r>
              <a:rPr lang="sr-Latn-RS" dirty="0" smtClean="0"/>
              <a:t>)  see        saw                   seen                     videti </a:t>
            </a:r>
          </a:p>
          <a:p>
            <a:r>
              <a:rPr lang="sr-Latn-RS" dirty="0"/>
              <a:t>4</a:t>
            </a:r>
            <a:r>
              <a:rPr lang="sr-Latn-RS" dirty="0" smtClean="0"/>
              <a:t>) be        was / were         been                       biti </a:t>
            </a:r>
          </a:p>
          <a:p>
            <a:r>
              <a:rPr lang="sr-Latn-RS" dirty="0"/>
              <a:t>5</a:t>
            </a:r>
            <a:r>
              <a:rPr lang="sr-Latn-RS" dirty="0" smtClean="0"/>
              <a:t>) drive        drove               driven                  voziti </a:t>
            </a:r>
          </a:p>
          <a:p>
            <a:r>
              <a:rPr lang="sr-Latn-RS" dirty="0"/>
              <a:t>6</a:t>
            </a:r>
            <a:r>
              <a:rPr lang="sr-Latn-RS" dirty="0" smtClean="0"/>
              <a:t>) ride           rode               ridden                 jahati </a:t>
            </a:r>
          </a:p>
        </p:txBody>
      </p:sp>
      <p:pic>
        <p:nvPicPr>
          <p:cNvPr id="4" name="win.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8395855" y="2175164"/>
            <a:ext cx="609600" cy="609600"/>
          </a:xfrm>
          <a:prstGeom prst="rect">
            <a:avLst/>
          </a:prstGeom>
        </p:spPr>
      </p:pic>
      <p:pic>
        <p:nvPicPr>
          <p:cNvPr id="5" name="do.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8395855" y="2909455"/>
            <a:ext cx="609600" cy="609600"/>
          </a:xfrm>
          <a:prstGeom prst="rect">
            <a:avLst/>
          </a:prstGeom>
        </p:spPr>
      </p:pic>
      <p:pic>
        <p:nvPicPr>
          <p:cNvPr id="6" name="see.mp3">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4"/>
          <a:stretch>
            <a:fillRect/>
          </a:stretch>
        </p:blipFill>
        <p:spPr>
          <a:xfrm>
            <a:off x="8409710" y="3519055"/>
            <a:ext cx="609600" cy="609600"/>
          </a:xfrm>
          <a:prstGeom prst="rect">
            <a:avLst/>
          </a:prstGeom>
        </p:spPr>
      </p:pic>
      <p:pic>
        <p:nvPicPr>
          <p:cNvPr id="7" name="be.mp3">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4"/>
          <a:stretch>
            <a:fillRect/>
          </a:stretch>
        </p:blipFill>
        <p:spPr>
          <a:xfrm>
            <a:off x="8409710" y="4170219"/>
            <a:ext cx="609600" cy="609600"/>
          </a:xfrm>
          <a:prstGeom prst="rect">
            <a:avLst/>
          </a:prstGeom>
        </p:spPr>
      </p:pic>
      <p:pic>
        <p:nvPicPr>
          <p:cNvPr id="8" name="drive.mp3">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14"/>
          <a:stretch>
            <a:fillRect/>
          </a:stretch>
        </p:blipFill>
        <p:spPr>
          <a:xfrm>
            <a:off x="8409710" y="4876800"/>
            <a:ext cx="609600" cy="609600"/>
          </a:xfrm>
          <a:prstGeom prst="rect">
            <a:avLst/>
          </a:prstGeom>
        </p:spPr>
      </p:pic>
      <p:pic>
        <p:nvPicPr>
          <p:cNvPr id="9" name="ride.mp3">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14"/>
          <a:stretch>
            <a:fillRect/>
          </a:stretch>
        </p:blipFill>
        <p:spPr>
          <a:xfrm>
            <a:off x="8368146" y="5638800"/>
            <a:ext cx="609600" cy="609600"/>
          </a:xfrm>
          <a:prstGeom prst="rect">
            <a:avLst/>
          </a:prstGeom>
        </p:spPr>
      </p:pic>
    </p:spTree>
    <p:extLst>
      <p:ext uri="{BB962C8B-B14F-4D97-AF65-F5344CB8AC3E}">
        <p14:creationId xmlns:p14="http://schemas.microsoft.com/office/powerpoint/2010/main" val="17361763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918"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4101" fill="hold"/>
                                        <p:tgtEl>
                                          <p:spTgt spid="5"/>
                                        </p:tgtEl>
                                      </p:cBhvr>
                                    </p:cmd>
                                  </p:childTnLst>
                                </p:cTn>
                              </p:par>
                            </p:childTnLst>
                          </p:cTn>
                        </p:par>
                      </p:childTnLst>
                    </p:cTn>
                  </p:par>
                </p:childTnLst>
              </p:cTn>
              <p:nextCondLst>
                <p:cond evt="onClick" delay="0">
                  <p:tgtEl>
                    <p:spTgt spid="5"/>
                  </p:tgtEl>
                </p:cond>
              </p:nextCondLst>
            </p:seq>
            <p:audio>
              <p:cMediaNode vol="80000">
                <p:cTn id="13" fill="hold" display="0">
                  <p:stCondLst>
                    <p:cond delay="indefinite"/>
                  </p:stCondLst>
                  <p:endCondLst>
                    <p:cond evt="onStopAudio" delay="0">
                      <p:tgtEl>
                        <p:sldTgt/>
                      </p:tgtEl>
                    </p:cond>
                  </p:endCondLst>
                </p:cTn>
                <p:tgtEl>
                  <p:spTgt spid="5"/>
                </p:tgtEl>
              </p:cMediaNode>
            </p:audio>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5250" fill="hold"/>
                                        <p:tgtEl>
                                          <p:spTgt spid="6"/>
                                        </p:tgtEl>
                                      </p:cBhvr>
                                    </p:cmd>
                                  </p:childTnLst>
                                </p:cTn>
                              </p:par>
                            </p:childTnLst>
                          </p:cTn>
                        </p:par>
                      </p:childTnLst>
                    </p:cTn>
                  </p:par>
                </p:childTnLst>
              </p:cTn>
              <p:nextCondLst>
                <p:cond evt="onClick" delay="0">
                  <p:tgtEl>
                    <p:spTgt spid="6"/>
                  </p:tgtEl>
                </p:cond>
              </p:nextCondLst>
            </p:seq>
            <p:audio>
              <p:cMediaNode vol="80000">
                <p:cTn id="19" fill="hold" display="0">
                  <p:stCondLst>
                    <p:cond delay="indefinite"/>
                  </p:stCondLst>
                  <p:endCondLst>
                    <p:cond evt="onStopAudio" delay="0">
                      <p:tgtEl>
                        <p:sldTgt/>
                      </p:tgtEl>
                    </p:cond>
                  </p:endCondLst>
                </p:cTn>
                <p:tgtEl>
                  <p:spTgt spid="6"/>
                </p:tgtEl>
              </p:cMediaNode>
            </p:audio>
            <p:seq concurrent="1" nextAc="seek">
              <p:cTn id="20" restart="whenNotActive" fill="hold" evtFilter="cancelBubble" nodeType="interactiveSeq">
                <p:stCondLst>
                  <p:cond evt="onClick" delay="0">
                    <p:tgtEl>
                      <p:spTgt spid="7"/>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3113" fill="hold"/>
                                        <p:tgtEl>
                                          <p:spTgt spid="7"/>
                                        </p:tgtEl>
                                      </p:cBhvr>
                                    </p:cmd>
                                  </p:childTnLst>
                                </p:cTn>
                              </p:par>
                            </p:childTnLst>
                          </p:cTn>
                        </p:par>
                      </p:childTnLst>
                    </p:cTn>
                  </p:par>
                </p:childTnLst>
              </p:cTn>
              <p:nextCondLst>
                <p:cond evt="onClick" delay="0">
                  <p:tgtEl>
                    <p:spTgt spid="7"/>
                  </p:tgtEl>
                </p:cond>
              </p:nextCondLst>
            </p:seq>
            <p:audio>
              <p:cMediaNode vol="80000">
                <p:cTn id="25" fill="hold" display="0">
                  <p:stCondLst>
                    <p:cond delay="indefinite"/>
                  </p:stCondLst>
                  <p:endCondLst>
                    <p:cond evt="onStopAudio" delay="0">
                      <p:tgtEl>
                        <p:sldTgt/>
                      </p:tgtEl>
                    </p:cond>
                  </p:endCondLst>
                </p:cTn>
                <p:tgtEl>
                  <p:spTgt spid="7"/>
                </p:tgtEl>
              </p:cMediaNode>
            </p:audio>
            <p:seq concurrent="1" nextAc="seek">
              <p:cTn id="26" restart="whenNotActive" fill="hold" evtFilter="cancelBubble" nodeType="interactiveSeq">
                <p:stCondLst>
                  <p:cond evt="onClick" delay="0">
                    <p:tgtEl>
                      <p:spTgt spid="8"/>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3944" fill="hold"/>
                                        <p:tgtEl>
                                          <p:spTgt spid="8"/>
                                        </p:tgtEl>
                                      </p:cBhvr>
                                    </p:cmd>
                                  </p:childTnLst>
                                </p:cTn>
                              </p:par>
                            </p:childTnLst>
                          </p:cTn>
                        </p:par>
                      </p:childTnLst>
                    </p:cTn>
                  </p:par>
                </p:childTnLst>
              </p:cTn>
              <p:nextCondLst>
                <p:cond evt="onClick" delay="0">
                  <p:tgtEl>
                    <p:spTgt spid="8"/>
                  </p:tgtEl>
                </p:cond>
              </p:nextCondLst>
            </p:seq>
            <p:audio>
              <p:cMediaNode vol="80000">
                <p:cTn id="31" fill="hold" display="0">
                  <p:stCondLst>
                    <p:cond delay="indefinite"/>
                  </p:stCondLst>
                  <p:endCondLst>
                    <p:cond evt="onStopAudio" delay="0">
                      <p:tgtEl>
                        <p:sldTgt/>
                      </p:tgtEl>
                    </p:cond>
                  </p:endCondLst>
                </p:cTn>
                <p:tgtEl>
                  <p:spTgt spid="8"/>
                </p:tgtEl>
              </p:cMediaNode>
            </p:audio>
            <p:seq concurrent="1" nextAc="seek">
              <p:cTn id="32" restart="whenNotActive" fill="hold" evtFilter="cancelBubble" nodeType="interactiveSeq">
                <p:stCondLst>
                  <p:cond evt="onClick" delay="0">
                    <p:tgtEl>
                      <p:spTgt spid="9"/>
                    </p:tgtEl>
                  </p:cond>
                </p:stCondLst>
                <p:endSync evt="end" delay="0">
                  <p:rtn val="all"/>
                </p:endSync>
                <p:childTnLst>
                  <p:par>
                    <p:cTn id="33" fill="hold">
                      <p:stCondLst>
                        <p:cond delay="0"/>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5146" fill="hold"/>
                                        <p:tgtEl>
                                          <p:spTgt spid="9"/>
                                        </p:tgtEl>
                                      </p:cBhvr>
                                    </p:cmd>
                                  </p:childTnLst>
                                </p:cTn>
                              </p:par>
                            </p:childTnLst>
                          </p:cTn>
                        </p:par>
                      </p:childTnLst>
                    </p:cTn>
                  </p:par>
                </p:childTnLst>
              </p:cTn>
              <p:nextCondLst>
                <p:cond evt="onClick" delay="0">
                  <p:tgtEl>
                    <p:spTgt spid="9"/>
                  </p:tgtEl>
                </p:cond>
              </p:nextCondLst>
            </p:seq>
            <p:audio>
              <p:cMediaNode vol="80000">
                <p:cTn id="37" fill="hold" display="0">
                  <p:stCondLst>
                    <p:cond delay="indefinite"/>
                  </p:stCondLst>
                  <p:endCondLst>
                    <p:cond evt="onStopAudio" delay="0">
                      <p:tgtEl>
                        <p:sldTgt/>
                      </p:tgtEl>
                    </p:cond>
                  </p:endCondLst>
                </p:cTn>
                <p:tgtEl>
                  <p:spTgt spid="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rgbClr val="2F5897"/>
                </a:solidFill>
              </a:rPr>
              <a:t>Class book, page 58</a:t>
            </a:r>
            <a:br>
              <a:rPr lang="en-US" sz="2800" dirty="0">
                <a:solidFill>
                  <a:srgbClr val="2F5897"/>
                </a:solidFill>
              </a:rPr>
            </a:br>
            <a:r>
              <a:rPr lang="en-US" sz="2800" dirty="0">
                <a:solidFill>
                  <a:srgbClr val="0070C0"/>
                </a:solidFill>
              </a:rPr>
              <a:t>Activity 1 : Read and listen to the story</a:t>
            </a:r>
            <a:endParaRPr lang="en-US" dirty="0">
              <a:solidFill>
                <a:srgbClr val="0070C0"/>
              </a:solidFill>
            </a:endParaRPr>
          </a:p>
        </p:txBody>
      </p:sp>
      <p:sp>
        <p:nvSpPr>
          <p:cNvPr id="3" name="Content Placeholder 2"/>
          <p:cNvSpPr>
            <a:spLocks noGrp="1"/>
          </p:cNvSpPr>
          <p:nvPr>
            <p:ph idx="1"/>
          </p:nvPr>
        </p:nvSpPr>
        <p:spPr/>
        <p:txBody>
          <a:bodyPr/>
          <a:lstStyle/>
          <a:p>
            <a:r>
              <a:rPr lang="sr-Latn-RS" dirty="0" smtClean="0"/>
              <a:t>Link za slušanje teksta: </a:t>
            </a:r>
          </a:p>
          <a:p>
            <a:pPr marL="0" indent="0">
              <a:buNone/>
            </a:pPr>
            <a:r>
              <a:rPr lang="en-US" u="sng" dirty="0">
                <a:hlinkClick r:id="rId2"/>
              </a:rPr>
              <a:t>https://</a:t>
            </a:r>
            <a:r>
              <a:rPr lang="en-US" u="sng" dirty="0" smtClean="0">
                <a:hlinkClick r:id="rId2"/>
              </a:rPr>
              <a:t>elt.oup.com/student/project/level3/unit05/audio?cc=rs&amp;selLanguage=en</a:t>
            </a:r>
            <a:endParaRPr lang="sr-Latn-RS" u="sng" dirty="0" smtClean="0"/>
          </a:p>
          <a:p>
            <a:pPr marL="0" indent="0">
              <a:buNone/>
            </a:pPr>
            <a:endParaRPr lang="en-US" dirty="0"/>
          </a:p>
          <a:p>
            <a:pPr marL="0" indent="0">
              <a:buNone/>
            </a:pPr>
            <a:endParaRPr lang="sr-Latn-RS" dirty="0" smtClean="0"/>
          </a:p>
          <a:p>
            <a:pPr marL="0" indent="0" algn="ctr">
              <a:buNone/>
            </a:pPr>
            <a:r>
              <a:rPr lang="sr-Latn-RS" dirty="0" smtClean="0">
                <a:solidFill>
                  <a:srgbClr val="0070C0"/>
                </a:solidFill>
              </a:rPr>
              <a:t>Activity 2</a:t>
            </a:r>
            <a:r>
              <a:rPr lang="en-US" dirty="0">
                <a:solidFill>
                  <a:srgbClr val="0070C0"/>
                </a:solidFill>
              </a:rPr>
              <a:t>,</a:t>
            </a:r>
            <a:r>
              <a:rPr lang="sr-Latn-RS" dirty="0" smtClean="0">
                <a:solidFill>
                  <a:srgbClr val="0070C0"/>
                </a:solidFill>
              </a:rPr>
              <a:t> page 59</a:t>
            </a:r>
          </a:p>
          <a:p>
            <a:pPr marL="0" indent="0">
              <a:buNone/>
            </a:pPr>
            <a:r>
              <a:rPr lang="sr-Latn-RS" b="1" dirty="0" smtClean="0"/>
              <a:t>Rešenja: </a:t>
            </a:r>
            <a:r>
              <a:rPr lang="sr-Latn-RS" dirty="0" smtClean="0"/>
              <a:t>1) Sweet Sue / flown ; 2) Sweet Sue / played ; </a:t>
            </a:r>
          </a:p>
          <a:p>
            <a:pPr marL="0" indent="0">
              <a:buNone/>
            </a:pPr>
            <a:r>
              <a:rPr lang="sr-Latn-RS" dirty="0" smtClean="0"/>
              <a:t>3) Smart Alec  / won ; 4) Sweet Sue  / climbed  ;  5) Smart Alec / travelled  ; 6) Sweet Sue / played  ;  7) Smart Alec / visited  ; 8) Smart Alect / fallen </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590" y="2971800"/>
            <a:ext cx="4168535" cy="60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29386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z="4400" dirty="0" smtClean="0"/>
              <a:t>Present Perfect: </a:t>
            </a:r>
            <a:r>
              <a:rPr lang="sr-Latn-RS" sz="4400" dirty="0" smtClean="0">
                <a:solidFill>
                  <a:srgbClr val="FF0000"/>
                </a:solidFill>
              </a:rPr>
              <a:t>ever and never </a:t>
            </a:r>
            <a:endParaRPr lang="en-US" sz="4400" dirty="0">
              <a:solidFill>
                <a:srgbClr val="FF0000"/>
              </a:solidFill>
            </a:endParaRPr>
          </a:p>
        </p:txBody>
      </p:sp>
      <p:sp>
        <p:nvSpPr>
          <p:cNvPr id="3" name="Content Placeholder 2"/>
          <p:cNvSpPr>
            <a:spLocks noGrp="1"/>
          </p:cNvSpPr>
          <p:nvPr>
            <p:ph idx="1"/>
          </p:nvPr>
        </p:nvSpPr>
        <p:spPr/>
        <p:txBody>
          <a:bodyPr>
            <a:normAutofit fontScale="85000" lnSpcReduction="10000"/>
          </a:bodyPr>
          <a:lstStyle/>
          <a:p>
            <a:r>
              <a:rPr lang="sr-Latn-RS" b="1" dirty="0" smtClean="0"/>
              <a:t>Smart Alec</a:t>
            </a:r>
            <a:r>
              <a:rPr lang="sr-Latn-RS" dirty="0" smtClean="0"/>
              <a:t>: Have you </a:t>
            </a:r>
            <a:r>
              <a:rPr lang="sr-Latn-RS" b="1" dirty="0" smtClean="0"/>
              <a:t>ever</a:t>
            </a:r>
            <a:r>
              <a:rPr lang="sr-Latn-RS" dirty="0" smtClean="0"/>
              <a:t> played golf? </a:t>
            </a:r>
          </a:p>
          <a:p>
            <a:r>
              <a:rPr lang="sr-Latn-RS" b="1" dirty="0" smtClean="0"/>
              <a:t>Sweet Sue</a:t>
            </a:r>
            <a:r>
              <a:rPr lang="sr-Latn-RS" dirty="0" smtClean="0"/>
              <a:t>: No, I haven’t. I’ve </a:t>
            </a:r>
            <a:r>
              <a:rPr lang="sr-Latn-RS" b="1" dirty="0" smtClean="0"/>
              <a:t>never</a:t>
            </a:r>
            <a:r>
              <a:rPr lang="sr-Latn-RS" dirty="0" smtClean="0"/>
              <a:t> played any sports. </a:t>
            </a:r>
          </a:p>
          <a:p>
            <a:endParaRPr lang="sr-Latn-RS" dirty="0" smtClean="0"/>
          </a:p>
          <a:p>
            <a:pPr marL="0" indent="0">
              <a:buNone/>
            </a:pPr>
            <a:r>
              <a:rPr lang="sr-Latn-RS" dirty="0"/>
              <a:t> </a:t>
            </a:r>
            <a:r>
              <a:rPr lang="sr-Latn-RS" dirty="0" smtClean="0"/>
              <a:t>’</a:t>
            </a:r>
            <a:r>
              <a:rPr lang="sr-Latn-RS" dirty="0" smtClean="0">
                <a:solidFill>
                  <a:srgbClr val="FF0000"/>
                </a:solidFill>
              </a:rPr>
              <a:t>ever</a:t>
            </a:r>
            <a:r>
              <a:rPr lang="sr-Latn-RS" dirty="0" smtClean="0"/>
              <a:t>’ se koristi u pitanjima i </a:t>
            </a:r>
            <a:r>
              <a:rPr lang="en-US" dirty="0" err="1" smtClean="0"/>
              <a:t>zna</a:t>
            </a:r>
            <a:r>
              <a:rPr lang="sr-Latn-RS" dirty="0" smtClean="0"/>
              <a:t>či ’ikada’</a:t>
            </a:r>
          </a:p>
          <a:p>
            <a:pPr marL="0" indent="0" algn="ctr">
              <a:buNone/>
            </a:pPr>
            <a:r>
              <a:rPr lang="sr-Latn-RS" b="1" dirty="0" smtClean="0"/>
              <a:t>(Smart </a:t>
            </a:r>
            <a:r>
              <a:rPr lang="sr-Latn-RS" b="1" dirty="0"/>
              <a:t>Alec</a:t>
            </a:r>
            <a:r>
              <a:rPr lang="sr-Latn-RS" dirty="0"/>
              <a:t>: </a:t>
            </a:r>
            <a:r>
              <a:rPr lang="sr-Latn-RS" dirty="0" smtClean="0"/>
              <a:t>Da li si ikada igrala golf?</a:t>
            </a:r>
            <a:r>
              <a:rPr lang="sr-Latn-RS" dirty="0"/>
              <a:t>)</a:t>
            </a:r>
            <a:r>
              <a:rPr lang="sr-Latn-RS" dirty="0" smtClean="0"/>
              <a:t> </a:t>
            </a:r>
            <a:endParaRPr lang="sr-Latn-RS" dirty="0"/>
          </a:p>
          <a:p>
            <a:pPr marL="0" indent="0">
              <a:buNone/>
            </a:pPr>
            <a:r>
              <a:rPr lang="sr-Latn-RS" dirty="0" smtClean="0"/>
              <a:t>’</a:t>
            </a:r>
            <a:r>
              <a:rPr lang="sr-Latn-RS" dirty="0" smtClean="0">
                <a:solidFill>
                  <a:srgbClr val="FF0000"/>
                </a:solidFill>
              </a:rPr>
              <a:t>never</a:t>
            </a:r>
            <a:r>
              <a:rPr lang="sr-Latn-RS" dirty="0" smtClean="0"/>
              <a:t>’ se korisit u odgovorima i znači ’nikada’</a:t>
            </a:r>
          </a:p>
          <a:p>
            <a:pPr marL="0" indent="0" algn="ctr">
              <a:buNone/>
            </a:pPr>
            <a:r>
              <a:rPr lang="sr-Latn-RS" dirty="0" smtClean="0"/>
              <a:t>(</a:t>
            </a:r>
            <a:r>
              <a:rPr lang="sr-Latn-RS" b="1" dirty="0"/>
              <a:t>Sweet </a:t>
            </a:r>
            <a:r>
              <a:rPr lang="sr-Latn-RS" b="1" dirty="0" smtClean="0"/>
              <a:t>Sue: </a:t>
            </a:r>
            <a:r>
              <a:rPr lang="sr-Latn-RS" dirty="0" smtClean="0"/>
              <a:t>Ne nisam. Nikad nisam igrala ni jedan sport)</a:t>
            </a:r>
          </a:p>
          <a:p>
            <a:pPr marL="0" indent="0" algn="ctr">
              <a:buNone/>
            </a:pPr>
            <a:endParaRPr lang="sr-Latn-RS" dirty="0" smtClean="0"/>
          </a:p>
          <a:p>
            <a:pPr marL="0" indent="0">
              <a:buNone/>
            </a:pPr>
            <a:r>
              <a:rPr lang="sr-Latn-RS" dirty="0" smtClean="0"/>
              <a:t>Other examples: </a:t>
            </a:r>
          </a:p>
          <a:p>
            <a:pPr marL="457200" indent="-457200">
              <a:buAutoNum type="arabicParenR"/>
            </a:pPr>
            <a:r>
              <a:rPr lang="sr-Latn-RS" dirty="0" smtClean="0"/>
              <a:t>Have you ever met a famous person? </a:t>
            </a:r>
          </a:p>
          <a:p>
            <a:pPr marL="457200" indent="-457200">
              <a:buAutoNum type="arabicParenR"/>
            </a:pPr>
            <a:r>
              <a:rPr lang="sr-Latn-RS" dirty="0" smtClean="0"/>
              <a:t>I live in the USA, but I’ve never eaten hot dog!</a:t>
            </a:r>
          </a:p>
          <a:p>
            <a:pPr marL="457200" indent="-457200">
              <a:buAutoNum type="arabicParenR"/>
            </a:pPr>
            <a:r>
              <a:rPr lang="sr-Latn-RS" dirty="0" smtClean="0"/>
              <a:t>Has she ever visited London? </a:t>
            </a:r>
          </a:p>
          <a:p>
            <a:pPr marL="457200" indent="-457200">
              <a:buAutoNum type="arabicParenR"/>
            </a:pPr>
            <a:r>
              <a:rPr lang="sr-Latn-RS" dirty="0" smtClean="0"/>
              <a:t>He has travelled to Asia, but he has never travelled to Africa. </a:t>
            </a:r>
          </a:p>
          <a:p>
            <a:pPr marL="457200" indent="-457200">
              <a:buAutoNum type="arabicParenR"/>
            </a:pPr>
            <a:endParaRPr lang="en-US" dirty="0"/>
          </a:p>
        </p:txBody>
      </p:sp>
    </p:spTree>
    <p:extLst>
      <p:ext uri="{BB962C8B-B14F-4D97-AF65-F5344CB8AC3E}">
        <p14:creationId xmlns:p14="http://schemas.microsoft.com/office/powerpoint/2010/main" val="12352614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sz="2800" dirty="0" smtClean="0"/>
              <a:t>Find these verbs in the list of irregular verbs and listen to some pronunciations  </a:t>
            </a:r>
            <a:r>
              <a:rPr lang="sr-Latn-RS" sz="2800" dirty="0" smtClean="0"/>
              <a:t>(</a:t>
            </a:r>
            <a:r>
              <a:rPr lang="en-US" sz="2800" dirty="0" smtClean="0"/>
              <a:t>Activity book</a:t>
            </a:r>
            <a:r>
              <a:rPr lang="sr-Latn-RS" sz="2800" dirty="0" smtClean="0"/>
              <a:t>, </a:t>
            </a:r>
            <a:r>
              <a:rPr lang="en-US" sz="2800" dirty="0" smtClean="0"/>
              <a:t>page 87</a:t>
            </a:r>
            <a:r>
              <a:rPr lang="sr-Latn-RS" sz="2800" dirty="0" smtClean="0"/>
              <a:t>)</a:t>
            </a:r>
            <a:endParaRPr lang="en-US" sz="2800" dirty="0"/>
          </a:p>
        </p:txBody>
      </p:sp>
      <p:sp>
        <p:nvSpPr>
          <p:cNvPr id="3" name="Content Placeholder 2"/>
          <p:cNvSpPr>
            <a:spLocks noGrp="1"/>
          </p:cNvSpPr>
          <p:nvPr>
            <p:ph idx="1"/>
          </p:nvPr>
        </p:nvSpPr>
        <p:spPr/>
        <p:txBody>
          <a:bodyPr>
            <a:noAutofit/>
          </a:bodyPr>
          <a:lstStyle/>
          <a:p>
            <a:r>
              <a:rPr lang="sr-Latn-RS" sz="2000" dirty="0" smtClean="0"/>
              <a:t>1. meet  -  met   - met  - upoznati / sresti       8. have </a:t>
            </a:r>
          </a:p>
          <a:p>
            <a:r>
              <a:rPr lang="sr-Latn-RS" sz="2000" dirty="0" smtClean="0"/>
              <a:t>2. write                                                                9. find </a:t>
            </a:r>
          </a:p>
          <a:p>
            <a:r>
              <a:rPr lang="sr-Latn-RS" sz="2000" dirty="0" smtClean="0"/>
              <a:t>3. go                                                                  10. buy</a:t>
            </a:r>
          </a:p>
          <a:p>
            <a:r>
              <a:rPr lang="sr-Latn-RS" sz="2000" dirty="0" smtClean="0"/>
              <a:t>4. eat                                                                 11. catch                                                        </a:t>
            </a:r>
          </a:p>
          <a:p>
            <a:r>
              <a:rPr lang="sr-Latn-RS" sz="2000" dirty="0" smtClean="0"/>
              <a:t>5. send                                                              12. fall </a:t>
            </a:r>
          </a:p>
          <a:p>
            <a:r>
              <a:rPr lang="sr-Latn-RS" sz="2000" dirty="0" smtClean="0"/>
              <a:t>6. speak                                                            13. fly</a:t>
            </a:r>
          </a:p>
          <a:p>
            <a:r>
              <a:rPr lang="sr-Latn-RS" sz="2000" dirty="0" smtClean="0"/>
              <a:t>7. read </a:t>
            </a:r>
          </a:p>
          <a:p>
            <a:pPr marL="0" indent="0">
              <a:buNone/>
            </a:pPr>
            <a:endParaRPr lang="sr-Latn-RS" sz="2000" dirty="0" smtClean="0"/>
          </a:p>
          <a:p>
            <a:pPr marL="0" indent="0">
              <a:buNone/>
            </a:pPr>
            <a:endParaRPr lang="en-US" sz="2000" dirty="0" smtClean="0">
              <a:solidFill>
                <a:srgbClr val="FF0000"/>
              </a:solidFill>
            </a:endParaRPr>
          </a:p>
          <a:p>
            <a:pPr marL="0" indent="0">
              <a:buNone/>
            </a:pPr>
            <a:r>
              <a:rPr lang="sr-Latn-RS" dirty="0" smtClean="0">
                <a:solidFill>
                  <a:srgbClr val="FF0000"/>
                </a:solidFill>
              </a:rPr>
              <a:t>Homework 1</a:t>
            </a:r>
            <a:r>
              <a:rPr lang="sr-Latn-RS" dirty="0" smtClean="0"/>
              <a:t>: Ispiši ove glagole u svesku(sve tri kolone i prevod) </a:t>
            </a:r>
          </a:p>
          <a:p>
            <a:pPr marL="0" indent="0">
              <a:buNone/>
            </a:pPr>
            <a:r>
              <a:rPr lang="sr-Latn-RS" dirty="0" smtClean="0"/>
              <a:t>Poslušaj izgovor glagola</a:t>
            </a:r>
            <a:r>
              <a:rPr lang="en-US" dirty="0" smtClean="0"/>
              <a:t> </a:t>
            </a:r>
            <a:r>
              <a:rPr lang="en-US" dirty="0" err="1" smtClean="0"/>
              <a:t>klikom</a:t>
            </a:r>
            <a:r>
              <a:rPr lang="en-US" dirty="0" smtClean="0"/>
              <a:t> </a:t>
            </a:r>
            <a:r>
              <a:rPr lang="en-US" dirty="0" err="1" smtClean="0"/>
              <a:t>na</a:t>
            </a:r>
            <a:r>
              <a:rPr lang="en-US" dirty="0" smtClean="0"/>
              <a:t> </a:t>
            </a:r>
            <a:r>
              <a:rPr lang="en-US" dirty="0" err="1" smtClean="0"/>
              <a:t>zvu</a:t>
            </a:r>
            <a:r>
              <a:rPr lang="sr-Latn-RS" dirty="0" smtClean="0"/>
              <a:t>čnik. </a:t>
            </a:r>
            <a:endParaRPr lang="en-US" dirty="0"/>
          </a:p>
        </p:txBody>
      </p:sp>
      <p:pic>
        <p:nvPicPr>
          <p:cNvPr id="4" name="MEE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4"/>
          <a:stretch>
            <a:fillRect/>
          </a:stretch>
        </p:blipFill>
        <p:spPr>
          <a:xfrm>
            <a:off x="304800" y="1447800"/>
            <a:ext cx="609600" cy="609600"/>
          </a:xfrm>
          <a:prstGeom prst="rect">
            <a:avLst/>
          </a:prstGeom>
        </p:spPr>
      </p:pic>
      <p:pic>
        <p:nvPicPr>
          <p:cNvPr id="5" name="WRITE.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5"/>
          <a:stretch>
            <a:fillRect/>
          </a:stretch>
        </p:blipFill>
        <p:spPr>
          <a:xfrm>
            <a:off x="228600" y="1995055"/>
            <a:ext cx="609600" cy="609600"/>
          </a:xfrm>
          <a:prstGeom prst="rect">
            <a:avLst/>
          </a:prstGeom>
        </p:spPr>
      </p:pic>
      <p:pic>
        <p:nvPicPr>
          <p:cNvPr id="6" name="GO.mp3">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25"/>
          <a:stretch>
            <a:fillRect/>
          </a:stretch>
        </p:blipFill>
        <p:spPr>
          <a:xfrm>
            <a:off x="256309" y="2604655"/>
            <a:ext cx="609600" cy="609600"/>
          </a:xfrm>
          <a:prstGeom prst="rect">
            <a:avLst/>
          </a:prstGeom>
        </p:spPr>
      </p:pic>
      <p:pic>
        <p:nvPicPr>
          <p:cNvPr id="7" name="EAT.mp3">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25"/>
          <a:stretch>
            <a:fillRect/>
          </a:stretch>
        </p:blipFill>
        <p:spPr>
          <a:xfrm>
            <a:off x="228600" y="3214255"/>
            <a:ext cx="609600" cy="609600"/>
          </a:xfrm>
          <a:prstGeom prst="rect">
            <a:avLst/>
          </a:prstGeom>
        </p:spPr>
      </p:pic>
      <p:pic>
        <p:nvPicPr>
          <p:cNvPr id="8" name="SPEAK.mp3">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25"/>
          <a:stretch>
            <a:fillRect/>
          </a:stretch>
        </p:blipFill>
        <p:spPr>
          <a:xfrm>
            <a:off x="256309" y="3823855"/>
            <a:ext cx="609600" cy="609600"/>
          </a:xfrm>
          <a:prstGeom prst="rect">
            <a:avLst/>
          </a:prstGeom>
        </p:spPr>
      </p:pic>
      <p:pic>
        <p:nvPicPr>
          <p:cNvPr id="9" name="READ.mp3">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25"/>
          <a:stretch>
            <a:fillRect/>
          </a:stretch>
        </p:blipFill>
        <p:spPr>
          <a:xfrm>
            <a:off x="1143000" y="4128655"/>
            <a:ext cx="609600" cy="609600"/>
          </a:xfrm>
          <a:prstGeom prst="rect">
            <a:avLst/>
          </a:prstGeom>
        </p:spPr>
      </p:pic>
      <p:pic>
        <p:nvPicPr>
          <p:cNvPr id="10" name="FIND .mp3">
            <a:hlinkClick r:id="" action="ppaction://media"/>
          </p:cNvPr>
          <p:cNvPicPr>
            <a:picLocks noChangeAspect="1"/>
          </p:cNvPicPr>
          <p:nvPr>
            <a:audioFile r:link="rId14"/>
            <p:extLst>
              <p:ext uri="{DAA4B4D4-6D71-4841-9C94-3DE7FCFB9230}">
                <p14:media xmlns:p14="http://schemas.microsoft.com/office/powerpoint/2010/main" r:embed="rId13"/>
              </p:ext>
            </p:extLst>
          </p:nvPr>
        </p:nvPicPr>
        <p:blipFill>
          <a:blip r:embed="rId25"/>
          <a:stretch>
            <a:fillRect/>
          </a:stretch>
        </p:blipFill>
        <p:spPr>
          <a:xfrm>
            <a:off x="7391400" y="1468582"/>
            <a:ext cx="609600" cy="609600"/>
          </a:xfrm>
          <a:prstGeom prst="rect">
            <a:avLst/>
          </a:prstGeom>
        </p:spPr>
      </p:pic>
      <p:pic>
        <p:nvPicPr>
          <p:cNvPr id="11" name="FALL.mp3">
            <a:hlinkClick r:id="" action="ppaction://media"/>
          </p:cNvPr>
          <p:cNvPicPr>
            <a:picLocks noChangeAspect="1"/>
          </p:cNvPicPr>
          <p:nvPr>
            <a:audioFile r:link="rId16"/>
            <p:extLst>
              <p:ext uri="{DAA4B4D4-6D71-4841-9C94-3DE7FCFB9230}">
                <p14:media xmlns:p14="http://schemas.microsoft.com/office/powerpoint/2010/main" r:embed="rId15"/>
              </p:ext>
            </p:extLst>
          </p:nvPr>
        </p:nvPicPr>
        <p:blipFill>
          <a:blip r:embed="rId25"/>
          <a:stretch>
            <a:fillRect/>
          </a:stretch>
        </p:blipFill>
        <p:spPr>
          <a:xfrm>
            <a:off x="7426036" y="3636820"/>
            <a:ext cx="609600" cy="609600"/>
          </a:xfrm>
          <a:prstGeom prst="rect">
            <a:avLst/>
          </a:prstGeom>
        </p:spPr>
      </p:pic>
      <p:pic>
        <p:nvPicPr>
          <p:cNvPr id="12" name="FLY.mp3">
            <a:hlinkClick r:id="" action="ppaction://media"/>
          </p:cNvPr>
          <p:cNvPicPr>
            <a:picLocks noChangeAspect="1"/>
          </p:cNvPicPr>
          <p:nvPr>
            <a:audioFile r:link="rId18"/>
            <p:extLst>
              <p:ext uri="{DAA4B4D4-6D71-4841-9C94-3DE7FCFB9230}">
                <p14:media xmlns:p14="http://schemas.microsoft.com/office/powerpoint/2010/main" r:embed="rId17"/>
              </p:ext>
            </p:extLst>
          </p:nvPr>
        </p:nvPicPr>
        <p:blipFill>
          <a:blip r:embed="rId25"/>
          <a:stretch>
            <a:fillRect/>
          </a:stretch>
        </p:blipFill>
        <p:spPr>
          <a:xfrm>
            <a:off x="6324600" y="4003964"/>
            <a:ext cx="609600" cy="609600"/>
          </a:xfrm>
          <a:prstGeom prst="rect">
            <a:avLst/>
          </a:prstGeom>
        </p:spPr>
      </p:pic>
      <p:pic>
        <p:nvPicPr>
          <p:cNvPr id="13" name="CATCH.mp3">
            <a:hlinkClick r:id="" action="ppaction://media"/>
          </p:cNvPr>
          <p:cNvPicPr>
            <a:picLocks noChangeAspect="1"/>
          </p:cNvPicPr>
          <p:nvPr>
            <a:audioFile r:link="rId20"/>
            <p:extLst>
              <p:ext uri="{DAA4B4D4-6D71-4841-9C94-3DE7FCFB9230}">
                <p14:media xmlns:p14="http://schemas.microsoft.com/office/powerpoint/2010/main" r:embed="rId19"/>
              </p:ext>
            </p:extLst>
          </p:nvPr>
        </p:nvPicPr>
        <p:blipFill>
          <a:blip r:embed="rId25"/>
          <a:stretch>
            <a:fillRect/>
          </a:stretch>
        </p:blipFill>
        <p:spPr>
          <a:xfrm>
            <a:off x="7391400" y="3027220"/>
            <a:ext cx="609600" cy="609600"/>
          </a:xfrm>
          <a:prstGeom prst="rect">
            <a:avLst/>
          </a:prstGeom>
        </p:spPr>
      </p:pic>
      <p:pic>
        <p:nvPicPr>
          <p:cNvPr id="14" name="BUY.mp3">
            <a:hlinkClick r:id="" action="ppaction://media"/>
          </p:cNvPr>
          <p:cNvPicPr>
            <a:picLocks noChangeAspect="1"/>
          </p:cNvPicPr>
          <p:nvPr>
            <a:audioFile r:link="rId22"/>
            <p:extLst>
              <p:ext uri="{DAA4B4D4-6D71-4841-9C94-3DE7FCFB9230}">
                <p14:media xmlns:p14="http://schemas.microsoft.com/office/powerpoint/2010/main" r:embed="rId21"/>
              </p:ext>
            </p:extLst>
          </p:nvPr>
        </p:nvPicPr>
        <p:blipFill>
          <a:blip r:embed="rId25"/>
          <a:stretch>
            <a:fillRect/>
          </a:stretch>
        </p:blipFill>
        <p:spPr>
          <a:xfrm>
            <a:off x="7446818" y="2299855"/>
            <a:ext cx="609600" cy="609600"/>
          </a:xfrm>
          <a:prstGeom prst="rect">
            <a:avLst/>
          </a:prstGeom>
        </p:spPr>
      </p:pic>
    </p:spTree>
    <p:extLst>
      <p:ext uri="{BB962C8B-B14F-4D97-AF65-F5344CB8AC3E}">
        <p14:creationId xmlns:p14="http://schemas.microsoft.com/office/powerpoint/2010/main" val="299899149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884"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4127" fill="hold"/>
                                        <p:tgtEl>
                                          <p:spTgt spid="5"/>
                                        </p:tgtEl>
                                      </p:cBhvr>
                                    </p:cmd>
                                  </p:childTnLst>
                                </p:cTn>
                              </p:par>
                            </p:childTnLst>
                          </p:cTn>
                        </p:par>
                      </p:childTnLst>
                    </p:cTn>
                  </p:par>
                </p:childTnLst>
              </p:cTn>
              <p:nextCondLst>
                <p:cond evt="onClick" delay="0">
                  <p:tgtEl>
                    <p:spTgt spid="5"/>
                  </p:tgtEl>
                </p:cond>
              </p:nextCondLst>
            </p:seq>
            <p:audio>
              <p:cMediaNode vol="80000">
                <p:cTn id="13" fill="hold" display="0">
                  <p:stCondLst>
                    <p:cond delay="indefinite"/>
                  </p:stCondLst>
                  <p:endCondLst>
                    <p:cond evt="onStopAudio" delay="0">
                      <p:tgtEl>
                        <p:sldTgt/>
                      </p:tgtEl>
                    </p:cond>
                  </p:endCondLst>
                </p:cTn>
                <p:tgtEl>
                  <p:spTgt spid="5"/>
                </p:tgtEl>
              </p:cMediaNode>
            </p:audio>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5120" fill="hold"/>
                                        <p:tgtEl>
                                          <p:spTgt spid="6"/>
                                        </p:tgtEl>
                                      </p:cBhvr>
                                    </p:cmd>
                                  </p:childTnLst>
                                </p:cTn>
                              </p:par>
                            </p:childTnLst>
                          </p:cTn>
                        </p:par>
                      </p:childTnLst>
                    </p:cTn>
                  </p:par>
                </p:childTnLst>
              </p:cTn>
              <p:nextCondLst>
                <p:cond evt="onClick" delay="0">
                  <p:tgtEl>
                    <p:spTgt spid="6"/>
                  </p:tgtEl>
                </p:cond>
              </p:nextCondLst>
            </p:seq>
            <p:audio>
              <p:cMediaNode vol="80000">
                <p:cTn id="19" fill="hold" display="0">
                  <p:stCondLst>
                    <p:cond delay="indefinite"/>
                  </p:stCondLst>
                  <p:endCondLst>
                    <p:cond evt="onStopAudio" delay="0">
                      <p:tgtEl>
                        <p:sldTgt/>
                      </p:tgtEl>
                    </p:cond>
                  </p:endCondLst>
                </p:cTn>
                <p:tgtEl>
                  <p:spTgt spid="6"/>
                </p:tgtEl>
              </p:cMediaNode>
            </p:audio>
            <p:seq concurrent="1" nextAc="seek">
              <p:cTn id="20" restart="whenNotActive" fill="hold" evtFilter="cancelBubble" nodeType="interactiveSeq">
                <p:stCondLst>
                  <p:cond evt="onClick" delay="0">
                    <p:tgtEl>
                      <p:spTgt spid="7"/>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6504" fill="hold"/>
                                        <p:tgtEl>
                                          <p:spTgt spid="7"/>
                                        </p:tgtEl>
                                      </p:cBhvr>
                                    </p:cmd>
                                  </p:childTnLst>
                                </p:cTn>
                              </p:par>
                            </p:childTnLst>
                          </p:cTn>
                        </p:par>
                      </p:childTnLst>
                    </p:cTn>
                  </p:par>
                </p:childTnLst>
              </p:cTn>
              <p:nextCondLst>
                <p:cond evt="onClick" delay="0">
                  <p:tgtEl>
                    <p:spTgt spid="7"/>
                  </p:tgtEl>
                </p:cond>
              </p:nextCondLst>
            </p:seq>
            <p:audio>
              <p:cMediaNode vol="80000">
                <p:cTn id="25" fill="hold" display="0">
                  <p:stCondLst>
                    <p:cond delay="indefinite"/>
                  </p:stCondLst>
                  <p:endCondLst>
                    <p:cond evt="onStopAudio" delay="0">
                      <p:tgtEl>
                        <p:sldTgt/>
                      </p:tgtEl>
                    </p:cond>
                  </p:endCondLst>
                </p:cTn>
                <p:tgtEl>
                  <p:spTgt spid="7"/>
                </p:tgtEl>
              </p:cMediaNode>
            </p:audio>
            <p:seq concurrent="1" nextAc="seek">
              <p:cTn id="26" restart="whenNotActive" fill="hold" evtFilter="cancelBubble" nodeType="interactiveSeq">
                <p:stCondLst>
                  <p:cond evt="onClick" delay="0">
                    <p:tgtEl>
                      <p:spTgt spid="8"/>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4519" fill="hold"/>
                                        <p:tgtEl>
                                          <p:spTgt spid="8"/>
                                        </p:tgtEl>
                                      </p:cBhvr>
                                    </p:cmd>
                                  </p:childTnLst>
                                </p:cTn>
                              </p:par>
                            </p:childTnLst>
                          </p:cTn>
                        </p:par>
                      </p:childTnLst>
                    </p:cTn>
                  </p:par>
                </p:childTnLst>
              </p:cTn>
              <p:nextCondLst>
                <p:cond evt="onClick" delay="0">
                  <p:tgtEl>
                    <p:spTgt spid="8"/>
                  </p:tgtEl>
                </p:cond>
              </p:nextCondLst>
            </p:seq>
            <p:audio>
              <p:cMediaNode vol="80000">
                <p:cTn id="31" fill="hold" display="0">
                  <p:stCondLst>
                    <p:cond delay="indefinite"/>
                  </p:stCondLst>
                  <p:endCondLst>
                    <p:cond evt="onStopAudio" delay="0">
                      <p:tgtEl>
                        <p:sldTgt/>
                      </p:tgtEl>
                    </p:cond>
                  </p:endCondLst>
                </p:cTn>
                <p:tgtEl>
                  <p:spTgt spid="8"/>
                </p:tgtEl>
              </p:cMediaNode>
            </p:audio>
            <p:seq concurrent="1" nextAc="seek">
              <p:cTn id="32" restart="whenNotActive" fill="hold" evtFilter="cancelBubble" nodeType="interactiveSeq">
                <p:stCondLst>
                  <p:cond evt="onClick" delay="0">
                    <p:tgtEl>
                      <p:spTgt spid="9"/>
                    </p:tgtEl>
                  </p:cond>
                </p:stCondLst>
                <p:endSync evt="end" delay="0">
                  <p:rtn val="all"/>
                </p:endSync>
                <p:childTnLst>
                  <p:par>
                    <p:cTn id="33" fill="hold">
                      <p:stCondLst>
                        <p:cond delay="0"/>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4597" fill="hold"/>
                                        <p:tgtEl>
                                          <p:spTgt spid="9"/>
                                        </p:tgtEl>
                                      </p:cBhvr>
                                    </p:cmd>
                                  </p:childTnLst>
                                </p:cTn>
                              </p:par>
                            </p:childTnLst>
                          </p:cTn>
                        </p:par>
                      </p:childTnLst>
                    </p:cTn>
                  </p:par>
                </p:childTnLst>
              </p:cTn>
              <p:nextCondLst>
                <p:cond evt="onClick" delay="0">
                  <p:tgtEl>
                    <p:spTgt spid="9"/>
                  </p:tgtEl>
                </p:cond>
              </p:nextCondLst>
            </p:seq>
            <p:audio>
              <p:cMediaNode vol="80000">
                <p:cTn id="37" fill="hold" display="0">
                  <p:stCondLst>
                    <p:cond delay="indefinite"/>
                  </p:stCondLst>
                  <p:endCondLst>
                    <p:cond evt="onStopAudio" delay="0">
                      <p:tgtEl>
                        <p:sldTgt/>
                      </p:tgtEl>
                    </p:cond>
                  </p:endCondLst>
                </p:cTn>
                <p:tgtEl>
                  <p:spTgt spid="9"/>
                </p:tgtEl>
              </p:cMediaNode>
            </p:audio>
            <p:seq concurrent="1" nextAc="seek">
              <p:cTn id="38" restart="whenNotActive" fill="hold" evtFilter="cancelBubble" nodeType="interactiveSeq">
                <p:stCondLst>
                  <p:cond evt="onClick" delay="0">
                    <p:tgtEl>
                      <p:spTgt spid="10"/>
                    </p:tgtEl>
                  </p:cond>
                </p:stCondLst>
                <p:endSync evt="end" delay="0">
                  <p:rtn val="all"/>
                </p:endSync>
                <p:childTnLst>
                  <p:par>
                    <p:cTn id="39" fill="hold">
                      <p:stCondLst>
                        <p:cond delay="0"/>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4728" fill="hold"/>
                                        <p:tgtEl>
                                          <p:spTgt spid="10"/>
                                        </p:tgtEl>
                                      </p:cBhvr>
                                    </p:cmd>
                                  </p:childTnLst>
                                </p:cTn>
                              </p:par>
                            </p:childTnLst>
                          </p:cTn>
                        </p:par>
                      </p:childTnLst>
                    </p:cTn>
                  </p:par>
                </p:childTnLst>
              </p:cTn>
              <p:nextCondLst>
                <p:cond evt="onClick" delay="0">
                  <p:tgtEl>
                    <p:spTgt spid="10"/>
                  </p:tgtEl>
                </p:cond>
              </p:nextCondLst>
            </p:seq>
            <p:audio>
              <p:cMediaNode vol="80000">
                <p:cTn id="43" fill="hold" display="0">
                  <p:stCondLst>
                    <p:cond delay="indefinite"/>
                  </p:stCondLst>
                  <p:endCondLst>
                    <p:cond evt="onStopAudio" delay="0">
                      <p:tgtEl>
                        <p:sldTgt/>
                      </p:tgtEl>
                    </p:cond>
                  </p:endCondLst>
                </p:cTn>
                <p:tgtEl>
                  <p:spTgt spid="10"/>
                </p:tgtEl>
              </p:cMediaNode>
            </p:audio>
            <p:seq concurrent="1" nextAc="seek">
              <p:cTn id="44" restart="whenNotActive" fill="hold" evtFilter="cancelBubble" nodeType="interactiveSeq">
                <p:stCondLst>
                  <p:cond evt="onClick" delay="0">
                    <p:tgtEl>
                      <p:spTgt spid="11"/>
                    </p:tgtEl>
                  </p:cond>
                </p:stCondLst>
                <p:endSync evt="end" delay="0">
                  <p:rtn val="all"/>
                </p:endSync>
                <p:childTnLst>
                  <p:par>
                    <p:cTn id="45" fill="hold">
                      <p:stCondLst>
                        <p:cond delay="0"/>
                      </p:stCondLst>
                      <p:childTnLst>
                        <p:par>
                          <p:cTn id="46" fill="hold">
                            <p:stCondLst>
                              <p:cond delay="0"/>
                            </p:stCondLst>
                            <p:childTnLst>
                              <p:par>
                                <p:cTn id="47" presetID="1" presetClass="mediacall" presetSubtype="0" fill="hold" nodeType="clickEffect">
                                  <p:stCondLst>
                                    <p:cond delay="0"/>
                                  </p:stCondLst>
                                  <p:childTnLst>
                                    <p:cmd type="call" cmd="playFrom(0.0)">
                                      <p:cBhvr>
                                        <p:cTn id="48" dur="4858" fill="hold"/>
                                        <p:tgtEl>
                                          <p:spTgt spid="11"/>
                                        </p:tgtEl>
                                      </p:cBhvr>
                                    </p:cmd>
                                  </p:childTnLst>
                                </p:cTn>
                              </p:par>
                            </p:childTnLst>
                          </p:cTn>
                        </p:par>
                      </p:childTnLst>
                    </p:cTn>
                  </p:par>
                </p:childTnLst>
              </p:cTn>
              <p:nextCondLst>
                <p:cond evt="onClick" delay="0">
                  <p:tgtEl>
                    <p:spTgt spid="11"/>
                  </p:tgtEl>
                </p:cond>
              </p:nextCondLst>
            </p:seq>
            <p:audio>
              <p:cMediaNode vol="80000">
                <p:cTn id="49" fill="hold" display="0">
                  <p:stCondLst>
                    <p:cond delay="indefinite"/>
                  </p:stCondLst>
                  <p:endCondLst>
                    <p:cond evt="onStopAudio" delay="0">
                      <p:tgtEl>
                        <p:sldTgt/>
                      </p:tgtEl>
                    </p:cond>
                  </p:endCondLst>
                </p:cTn>
                <p:tgtEl>
                  <p:spTgt spid="11"/>
                </p:tgtEl>
              </p:cMediaNode>
            </p:audio>
            <p:seq concurrent="1" nextAc="seek">
              <p:cTn id="50" restart="whenNotActive" fill="hold" evtFilter="cancelBubble" nodeType="interactiveSeq">
                <p:stCondLst>
                  <p:cond evt="onClick" delay="0">
                    <p:tgtEl>
                      <p:spTgt spid="12"/>
                    </p:tgtEl>
                  </p:cond>
                </p:stCondLst>
                <p:endSync evt="end" delay="0">
                  <p:rtn val="all"/>
                </p:endSync>
                <p:childTnLst>
                  <p:par>
                    <p:cTn id="51" fill="hold">
                      <p:stCondLst>
                        <p:cond delay="0"/>
                      </p:stCondLst>
                      <p:childTnLst>
                        <p:par>
                          <p:cTn id="52" fill="hold">
                            <p:stCondLst>
                              <p:cond delay="0"/>
                            </p:stCondLst>
                            <p:childTnLst>
                              <p:par>
                                <p:cTn id="53" presetID="1" presetClass="mediacall" presetSubtype="0" fill="hold" nodeType="clickEffect">
                                  <p:stCondLst>
                                    <p:cond delay="0"/>
                                  </p:stCondLst>
                                  <p:childTnLst>
                                    <p:cmd type="call" cmd="playFrom(0.0)">
                                      <p:cBhvr>
                                        <p:cTn id="54" dur="4937" fill="hold"/>
                                        <p:tgtEl>
                                          <p:spTgt spid="12"/>
                                        </p:tgtEl>
                                      </p:cBhvr>
                                    </p:cmd>
                                  </p:childTnLst>
                                </p:cTn>
                              </p:par>
                            </p:childTnLst>
                          </p:cTn>
                        </p:par>
                      </p:childTnLst>
                    </p:cTn>
                  </p:par>
                </p:childTnLst>
              </p:cTn>
              <p:nextCondLst>
                <p:cond evt="onClick" delay="0">
                  <p:tgtEl>
                    <p:spTgt spid="12"/>
                  </p:tgtEl>
                </p:cond>
              </p:nextCondLst>
            </p:seq>
            <p:audio>
              <p:cMediaNode vol="80000">
                <p:cTn id="55" fill="hold" display="0">
                  <p:stCondLst>
                    <p:cond delay="indefinite"/>
                  </p:stCondLst>
                  <p:endCondLst>
                    <p:cond evt="onStopAudio" delay="0">
                      <p:tgtEl>
                        <p:sldTgt/>
                      </p:tgtEl>
                    </p:cond>
                  </p:endCondLst>
                </p:cTn>
                <p:tgtEl>
                  <p:spTgt spid="12"/>
                </p:tgtEl>
              </p:cMediaNode>
            </p:audio>
            <p:seq concurrent="1" nextAc="seek">
              <p:cTn id="56" restart="whenNotActive" fill="hold" evtFilter="cancelBubble" nodeType="interactiveSeq">
                <p:stCondLst>
                  <p:cond evt="onClick" delay="0">
                    <p:tgtEl>
                      <p:spTgt spid="13"/>
                    </p:tgtEl>
                  </p:cond>
                </p:stCondLst>
                <p:endSync evt="end" delay="0">
                  <p:rtn val="all"/>
                </p:endSync>
                <p:childTnLst>
                  <p:par>
                    <p:cTn id="57" fill="hold">
                      <p:stCondLst>
                        <p:cond delay="0"/>
                      </p:stCondLst>
                      <p:childTnLst>
                        <p:par>
                          <p:cTn id="58" fill="hold">
                            <p:stCondLst>
                              <p:cond delay="0"/>
                            </p:stCondLst>
                            <p:childTnLst>
                              <p:par>
                                <p:cTn id="59" presetID="1" presetClass="mediacall" presetSubtype="0" fill="hold" nodeType="clickEffect">
                                  <p:stCondLst>
                                    <p:cond delay="0"/>
                                  </p:stCondLst>
                                  <p:childTnLst>
                                    <p:cmd type="call" cmd="playFrom(0.0)">
                                      <p:cBhvr>
                                        <p:cTn id="60" dur="4022" fill="hold"/>
                                        <p:tgtEl>
                                          <p:spTgt spid="13"/>
                                        </p:tgtEl>
                                      </p:cBhvr>
                                    </p:cmd>
                                  </p:childTnLst>
                                </p:cTn>
                              </p:par>
                            </p:childTnLst>
                          </p:cTn>
                        </p:par>
                      </p:childTnLst>
                    </p:cTn>
                  </p:par>
                </p:childTnLst>
              </p:cTn>
              <p:nextCondLst>
                <p:cond evt="onClick" delay="0">
                  <p:tgtEl>
                    <p:spTgt spid="13"/>
                  </p:tgtEl>
                </p:cond>
              </p:nextCondLst>
            </p:seq>
            <p:audio>
              <p:cMediaNode vol="80000">
                <p:cTn id="61" fill="hold" display="0">
                  <p:stCondLst>
                    <p:cond delay="indefinite"/>
                  </p:stCondLst>
                  <p:endCondLst>
                    <p:cond evt="onStopAudio" delay="0">
                      <p:tgtEl>
                        <p:sldTgt/>
                      </p:tgtEl>
                    </p:cond>
                  </p:endCondLst>
                </p:cTn>
                <p:tgtEl>
                  <p:spTgt spid="13"/>
                </p:tgtEl>
              </p:cMediaNode>
            </p:audio>
            <p:seq concurrent="1" nextAc="seek">
              <p:cTn id="62" restart="whenNotActive" fill="hold" evtFilter="cancelBubble" nodeType="interactiveSeq">
                <p:stCondLst>
                  <p:cond evt="onClick" delay="0">
                    <p:tgtEl>
                      <p:spTgt spid="14"/>
                    </p:tgtEl>
                  </p:cond>
                </p:stCondLst>
                <p:endSync evt="end" delay="0">
                  <p:rtn val="all"/>
                </p:endSync>
                <p:childTnLst>
                  <p:par>
                    <p:cTn id="63" fill="hold">
                      <p:stCondLst>
                        <p:cond delay="0"/>
                      </p:stCondLst>
                      <p:childTnLst>
                        <p:par>
                          <p:cTn id="64" fill="hold">
                            <p:stCondLst>
                              <p:cond delay="0"/>
                            </p:stCondLst>
                            <p:childTnLst>
                              <p:par>
                                <p:cTn id="65" presetID="1" presetClass="mediacall" presetSubtype="0" fill="hold" nodeType="clickEffect">
                                  <p:stCondLst>
                                    <p:cond delay="0"/>
                                  </p:stCondLst>
                                  <p:childTnLst>
                                    <p:cmd type="call" cmd="playFrom(0.0)">
                                      <p:cBhvr>
                                        <p:cTn id="66" dur="4440" fill="hold"/>
                                        <p:tgtEl>
                                          <p:spTgt spid="14"/>
                                        </p:tgtEl>
                                      </p:cBhvr>
                                    </p:cmd>
                                  </p:childTnLst>
                                </p:cTn>
                              </p:par>
                            </p:childTnLst>
                          </p:cTn>
                        </p:par>
                      </p:childTnLst>
                    </p:cTn>
                  </p:par>
                </p:childTnLst>
              </p:cTn>
              <p:nextCondLst>
                <p:cond evt="onClick" delay="0">
                  <p:tgtEl>
                    <p:spTgt spid="14"/>
                  </p:tgtEl>
                </p:cond>
              </p:nextCondLst>
            </p:seq>
            <p:audio>
              <p:cMediaNode vol="80000">
                <p:cTn id="67" fill="hold" display="0">
                  <p:stCondLst>
                    <p:cond delay="indefinite"/>
                  </p:stCondLst>
                  <p:endCondLst>
                    <p:cond evt="onStopAudio" delay="0">
                      <p:tgtEl>
                        <p:sldTgt/>
                      </p:tgtEl>
                    </p:cond>
                  </p:endCondLst>
                </p:cTn>
                <p:tgtEl>
                  <p:spTgt spid="1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sr-Latn-RS" sz="2400" dirty="0" smtClean="0">
                <a:solidFill>
                  <a:srgbClr val="FF0000"/>
                </a:solidFill>
              </a:rPr>
              <a:t>Homework </a:t>
            </a:r>
            <a:r>
              <a:rPr lang="en-US" sz="2400" dirty="0" smtClean="0">
                <a:solidFill>
                  <a:srgbClr val="FF0000"/>
                </a:solidFill>
              </a:rPr>
              <a:t>2</a:t>
            </a:r>
            <a:r>
              <a:rPr lang="sr-Latn-RS" sz="2400" dirty="0" smtClean="0">
                <a:solidFill>
                  <a:srgbClr val="FF0000"/>
                </a:solidFill>
              </a:rPr>
              <a:t>:</a:t>
            </a:r>
            <a:r>
              <a:rPr lang="sr-Latn-RS" sz="2400" dirty="0" smtClean="0"/>
              <a:t> </a:t>
            </a:r>
            <a:r>
              <a:rPr lang="en-US" sz="2400" dirty="0" smtClean="0"/>
              <a:t>What have Sweet Sue and Smart Alec done in their lives as private detectives</a:t>
            </a:r>
            <a:r>
              <a:rPr lang="sr-Latn-RS" sz="2400" dirty="0" smtClean="0"/>
              <a:t>? Go back to pages 6, 10, 22 and 46 in your class book and write two or three sentenses about each page.</a:t>
            </a:r>
            <a:endParaRPr lang="en-US" sz="2400" dirty="0"/>
          </a:p>
        </p:txBody>
      </p:sp>
      <p:sp>
        <p:nvSpPr>
          <p:cNvPr id="3" name="Content Placeholder 2"/>
          <p:cNvSpPr>
            <a:spLocks noGrp="1"/>
          </p:cNvSpPr>
          <p:nvPr>
            <p:ph idx="1"/>
          </p:nvPr>
        </p:nvSpPr>
        <p:spPr/>
        <p:txBody>
          <a:bodyPr/>
          <a:lstStyle/>
          <a:p>
            <a:pPr marL="0" indent="0" algn="ctr">
              <a:buNone/>
            </a:pPr>
            <a:r>
              <a:rPr lang="sr-Latn-RS" sz="2000" dirty="0">
                <a:solidFill>
                  <a:srgbClr val="2F5897"/>
                </a:solidFill>
                <a:effectLst>
                  <a:outerShdw blurRad="63500" dist="38100" dir="5400000" algn="t" rotWithShape="0">
                    <a:prstClr val="black">
                      <a:alpha val="25000"/>
                    </a:prstClr>
                  </a:outerShdw>
                </a:effectLst>
                <a:latin typeface="Palatino Linotype"/>
                <a:ea typeface="+mj-ea"/>
                <a:cs typeface="+mj-cs"/>
              </a:rPr>
              <a:t>( Šta su to Svit Su i Smart Alek sve uradili u svojim detektivskim karijerama? Vrati se na 6, 10, 22. i 46. stranu u udžbeniku i napiši po dve rečenice o svakoj strani)</a:t>
            </a:r>
            <a:endParaRPr lang="sr-Latn-RS" dirty="0" smtClean="0"/>
          </a:p>
          <a:p>
            <a:pPr marL="0" indent="0">
              <a:buNone/>
            </a:pPr>
            <a:r>
              <a:rPr lang="sr-Latn-RS" dirty="0" smtClean="0"/>
              <a:t>For example: </a:t>
            </a:r>
            <a:endParaRPr lang="en-US" dirty="0" smtClean="0"/>
          </a:p>
          <a:p>
            <a:pPr marL="0" indent="0">
              <a:buNone/>
            </a:pPr>
            <a:endParaRPr lang="sr-Latn-RS" dirty="0" smtClean="0"/>
          </a:p>
          <a:p>
            <a:pPr marL="0" indent="0">
              <a:buNone/>
            </a:pPr>
            <a:r>
              <a:rPr lang="sr-Latn-RS" dirty="0"/>
              <a:t> </a:t>
            </a:r>
            <a:r>
              <a:rPr lang="sr-Latn-RS" dirty="0" smtClean="0"/>
              <a:t>1. </a:t>
            </a:r>
            <a:r>
              <a:rPr lang="en-US" dirty="0" smtClean="0"/>
              <a:t>Smart Alec has climbed a tree. </a:t>
            </a:r>
          </a:p>
          <a:p>
            <a:pPr marL="0" indent="0">
              <a:buNone/>
            </a:pPr>
            <a:r>
              <a:rPr lang="en-US" dirty="0" smtClean="0"/>
              <a:t> 2. Sweet Sue has got angry at </a:t>
            </a:r>
            <a:r>
              <a:rPr lang="sr-Latn-RS" dirty="0" smtClean="0"/>
              <a:t>Smart Alec</a:t>
            </a:r>
            <a:r>
              <a:rPr lang="en-US" dirty="0" smtClean="0"/>
              <a:t>.</a:t>
            </a:r>
            <a:endParaRPr lang="sr-Latn-RS" dirty="0" smtClean="0"/>
          </a:p>
          <a:p>
            <a:pPr marL="0" indent="0">
              <a:buNone/>
            </a:pPr>
            <a:r>
              <a:rPr lang="sr-Latn-RS" dirty="0"/>
              <a:t> </a:t>
            </a:r>
            <a:r>
              <a:rPr lang="sr-Latn-RS" dirty="0" smtClean="0"/>
              <a:t>        or </a:t>
            </a:r>
          </a:p>
          <a:p>
            <a:pPr marL="0" indent="0">
              <a:buNone/>
            </a:pPr>
            <a:r>
              <a:rPr lang="sr-Latn-RS" dirty="0" smtClean="0"/>
              <a:t>1. Smart Alec has never been nice to Sweet Sue. </a:t>
            </a:r>
            <a:endParaRPr lang="sr-Latn-RS" dirty="0"/>
          </a:p>
          <a:p>
            <a:pPr marL="0" indent="0">
              <a:buNone/>
            </a:pPr>
            <a:r>
              <a:rPr lang="en-US" dirty="0" smtClean="0"/>
              <a:t>2. </a:t>
            </a:r>
            <a:r>
              <a:rPr lang="sr-Latn-RS" dirty="0" smtClean="0"/>
              <a:t>Sweet Sue has never climbed a tree. </a:t>
            </a:r>
          </a:p>
          <a:p>
            <a:pPr marL="457200" indent="-457200">
              <a:buAutoNum type="arabicPeriod"/>
            </a:pPr>
            <a:endParaRPr lang="en-US" dirty="0" smtClean="0"/>
          </a:p>
          <a:p>
            <a:endParaRPr lang="en-US" dirty="0"/>
          </a:p>
        </p:txBody>
      </p:sp>
    </p:spTree>
    <p:extLst>
      <p:ext uri="{BB962C8B-B14F-4D97-AF65-F5344CB8AC3E}">
        <p14:creationId xmlns:p14="http://schemas.microsoft.com/office/powerpoint/2010/main" val="1781539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z="3600" dirty="0" smtClean="0">
                <a:solidFill>
                  <a:srgbClr val="FF0000"/>
                </a:solidFill>
              </a:rPr>
              <a:t>Homework </a:t>
            </a:r>
            <a:r>
              <a:rPr lang="en-US" sz="3600" dirty="0" smtClean="0">
                <a:solidFill>
                  <a:srgbClr val="FF0000"/>
                </a:solidFill>
              </a:rPr>
              <a:t>3</a:t>
            </a:r>
            <a:r>
              <a:rPr lang="sr-Latn-RS" sz="3600" dirty="0" smtClean="0"/>
              <a:t>:</a:t>
            </a:r>
            <a:r>
              <a:rPr lang="en-US" sz="3600" dirty="0" smtClean="0"/>
              <a:t> </a:t>
            </a:r>
            <a:r>
              <a:rPr lang="sr-Latn-RS" sz="3600" dirty="0" smtClean="0"/>
              <a:t>Radna sveska, 46. strana i 4. zadatak na 47. strani</a:t>
            </a:r>
            <a:endParaRPr lang="en-US" sz="3600" dirty="0"/>
          </a:p>
        </p:txBody>
      </p:sp>
      <p:sp>
        <p:nvSpPr>
          <p:cNvPr id="3" name="Content Placeholder 2"/>
          <p:cNvSpPr>
            <a:spLocks noGrp="1"/>
          </p:cNvSpPr>
          <p:nvPr>
            <p:ph idx="1"/>
          </p:nvPr>
        </p:nvSpPr>
        <p:spPr/>
        <p:txBody>
          <a:bodyPr/>
          <a:lstStyle/>
          <a:p>
            <a:r>
              <a:rPr lang="sr-Latn-RS" b="1" dirty="0" smtClean="0">
                <a:solidFill>
                  <a:srgbClr val="0070C0"/>
                </a:solidFill>
              </a:rPr>
              <a:t>1.</a:t>
            </a:r>
            <a:r>
              <a:rPr lang="sr-Latn-RS" dirty="0" smtClean="0"/>
              <a:t> Popuni ukrštenicu glagolima  u past participle</a:t>
            </a:r>
          </a:p>
          <a:p>
            <a:r>
              <a:rPr lang="sr-Latn-RS" b="1" dirty="0" smtClean="0">
                <a:solidFill>
                  <a:srgbClr val="0070C0"/>
                </a:solidFill>
              </a:rPr>
              <a:t>2.</a:t>
            </a:r>
            <a:r>
              <a:rPr lang="sr-Latn-RS" dirty="0" smtClean="0"/>
              <a:t> Napiši rečenice u Present Perfect tako da se odnose na tebe </a:t>
            </a:r>
          </a:p>
          <a:p>
            <a:r>
              <a:rPr lang="sr-Latn-RS" b="1" dirty="0" smtClean="0">
                <a:solidFill>
                  <a:srgbClr val="0070C0"/>
                </a:solidFill>
              </a:rPr>
              <a:t>3.</a:t>
            </a:r>
            <a:r>
              <a:rPr lang="sr-Latn-RS" dirty="0" smtClean="0"/>
              <a:t> Poređaj reči po pravilnom redosledu i napiši pitanja </a:t>
            </a:r>
          </a:p>
          <a:p>
            <a:r>
              <a:rPr lang="sr-Latn-RS" b="1" dirty="0" smtClean="0">
                <a:solidFill>
                  <a:srgbClr val="FF0000"/>
                </a:solidFill>
              </a:rPr>
              <a:t>4.</a:t>
            </a:r>
            <a:r>
              <a:rPr lang="sr-Latn-RS" dirty="0" smtClean="0"/>
              <a:t> Odgovori na pitanja iz ankete </a:t>
            </a:r>
            <a:r>
              <a:rPr lang="en-US" dirty="0" err="1" smtClean="0"/>
              <a:t>tako</a:t>
            </a:r>
            <a:r>
              <a:rPr lang="en-US" smtClean="0"/>
              <a:t> da </a:t>
            </a:r>
            <a:r>
              <a:rPr lang="sr-Latn-RS" smtClean="0"/>
              <a:t>se </a:t>
            </a:r>
            <a:r>
              <a:rPr lang="sr-Latn-RS" dirty="0" smtClean="0"/>
              <a:t>odnose na tebe, a zatim ispod</a:t>
            </a:r>
            <a:r>
              <a:rPr lang="en-US" dirty="0" smtClean="0"/>
              <a:t> </a:t>
            </a:r>
            <a:r>
              <a:rPr lang="en-US" dirty="0" err="1" smtClean="0"/>
              <a:t>ankete</a:t>
            </a:r>
            <a:r>
              <a:rPr lang="sr-Latn-RS" dirty="0" smtClean="0"/>
              <a:t> napiši pitanja i odgovore iz ankete u vidu celih rečenica.</a:t>
            </a:r>
            <a:endParaRPr lang="en-US" dirty="0"/>
          </a:p>
        </p:txBody>
      </p:sp>
    </p:spTree>
    <p:extLst>
      <p:ext uri="{BB962C8B-B14F-4D97-AF65-F5344CB8AC3E}">
        <p14:creationId xmlns:p14="http://schemas.microsoft.com/office/powerpoint/2010/main" val="16031336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316</TotalTime>
  <Words>574</Words>
  <Application>Microsoft Office PowerPoint</Application>
  <PresentationFormat>On-screen Show (4:3)</PresentationFormat>
  <Paragraphs>59</Paragraphs>
  <Slides>7</Slides>
  <Notes>0</Notes>
  <HiddenSlides>0</HiddenSlides>
  <MMClips>17</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Executive</vt:lpstr>
      <vt:lpstr>5B – Have you ever climbed a  mountain? </vt:lpstr>
      <vt:lpstr>Podseti se kako se izgovaraju nepravilni glagoli iz prethodne lekcije . Klikni na zvučnik. </vt:lpstr>
      <vt:lpstr>Class book, page 58 Activity 1 : Read and listen to the story</vt:lpstr>
      <vt:lpstr>Present Perfect: ever and never </vt:lpstr>
      <vt:lpstr>Find these verbs in the list of irregular verbs and listen to some pronunciations  (Activity book, page 87)</vt:lpstr>
      <vt:lpstr>Homework 2: What have Sweet Sue and Smart Alec done in their lives as private detectives? Go back to pages 6, 10, 22 and 46 in your class book and write two or three sentenses about each page.</vt:lpstr>
      <vt:lpstr>Homework 3: Radna sveska, 46. strana i 4. zadatak na 47. strani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 B – Have you ever climbed a  mountain?</dc:title>
  <dc:creator>Racunar</dc:creator>
  <cp:lastModifiedBy>Racunar</cp:lastModifiedBy>
  <cp:revision>31</cp:revision>
  <dcterms:created xsi:type="dcterms:W3CDTF">2020-04-06T16:33:57Z</dcterms:created>
  <dcterms:modified xsi:type="dcterms:W3CDTF">2020-04-07T12:35:06Z</dcterms:modified>
</cp:coreProperties>
</file>