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58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35B7-CE09-4F37-8B87-2AB6EDF8FFA9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DAF9-AEE6-409A-8A97-F0F68432E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9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35B7-CE09-4F37-8B87-2AB6EDF8FFA9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DAF9-AEE6-409A-8A97-F0F68432E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1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35B7-CE09-4F37-8B87-2AB6EDF8FFA9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DAF9-AEE6-409A-8A97-F0F68432E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6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35B7-CE09-4F37-8B87-2AB6EDF8FFA9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DAF9-AEE6-409A-8A97-F0F68432E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7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35B7-CE09-4F37-8B87-2AB6EDF8FFA9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DAF9-AEE6-409A-8A97-F0F68432E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6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35B7-CE09-4F37-8B87-2AB6EDF8FFA9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DAF9-AEE6-409A-8A97-F0F68432E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4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35B7-CE09-4F37-8B87-2AB6EDF8FFA9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DAF9-AEE6-409A-8A97-F0F68432E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8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35B7-CE09-4F37-8B87-2AB6EDF8FFA9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DAF9-AEE6-409A-8A97-F0F68432E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94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35B7-CE09-4F37-8B87-2AB6EDF8FFA9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DAF9-AEE6-409A-8A97-F0F68432E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1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35B7-CE09-4F37-8B87-2AB6EDF8FFA9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DAF9-AEE6-409A-8A97-F0F68432E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6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35B7-CE09-4F37-8B87-2AB6EDF8FFA9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DDAF9-AEE6-409A-8A97-F0F68432E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1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535B7-CE09-4F37-8B87-2AB6EDF8FFA9}" type="datetimeFigureOut">
              <a:rPr lang="en-US" smtClean="0"/>
              <a:t>18-Mar-20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DDAF9-AEE6-409A-8A97-F0F68432E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1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cunar\Desktop\New folder\blackboard-clipart-small-3-origin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" y="285481"/>
            <a:ext cx="9600365" cy="6572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Reporting requests &amp; commands</a:t>
            </a:r>
            <a:r>
              <a:rPr lang="sr-Latn-R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(Indirektan govor –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molbe</a:t>
            </a:r>
            <a:r>
              <a:rPr lang="sr-Latn-R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i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naredbe</a:t>
            </a:r>
            <a:r>
              <a:rPr lang="sr-Cyrl-R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)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4842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04800"/>
            <a:ext cx="6762751" cy="30432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836" y="3581400"/>
            <a:ext cx="6518564" cy="317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97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3600" dirty="0" smtClean="0">
                <a:solidFill>
                  <a:srgbClr val="FF0000"/>
                </a:solidFill>
              </a:rPr>
              <a:t>Reporting advice</a:t>
            </a:r>
            <a:br>
              <a:rPr lang="sr-Latn-RS" sz="3600" dirty="0" smtClean="0">
                <a:solidFill>
                  <a:srgbClr val="FF0000"/>
                </a:solidFill>
              </a:rPr>
            </a:br>
            <a:r>
              <a:rPr lang="sr-Latn-RS" sz="3600" dirty="0" smtClean="0">
                <a:solidFill>
                  <a:srgbClr val="FF0000"/>
                </a:solidFill>
              </a:rPr>
              <a:t>(Indirektan govor – saveti) 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080090"/>
              </p:ext>
            </p:extLst>
          </p:nvPr>
        </p:nvGraphicFramePr>
        <p:xfrm>
          <a:off x="457200" y="1828799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422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Advice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Reporting advice </a:t>
                      </a:r>
                      <a:endParaRPr lang="en-US" dirty="0"/>
                    </a:p>
                  </a:txBody>
                  <a:tcPr/>
                </a:tc>
              </a:tr>
              <a:tr h="142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>
                          <a:solidFill>
                            <a:srgbClr val="FF0000"/>
                          </a:solidFill>
                        </a:rPr>
                        <a:t>Subject</a:t>
                      </a:r>
                      <a:r>
                        <a:rPr lang="sr-Latn-RS" baseline="0" dirty="0" smtClean="0">
                          <a:solidFill>
                            <a:srgbClr val="FF0000"/>
                          </a:solidFill>
                        </a:rPr>
                        <a:t> + </a:t>
                      </a:r>
                      <a:r>
                        <a:rPr lang="sr-Latn-RS" b="1" baseline="0" dirty="0" smtClean="0">
                          <a:solidFill>
                            <a:srgbClr val="00B050"/>
                          </a:solidFill>
                        </a:rPr>
                        <a:t>advised</a:t>
                      </a:r>
                      <a:r>
                        <a:rPr lang="sr-Latn-RS" baseline="0" dirty="0" smtClean="0">
                          <a:solidFill>
                            <a:srgbClr val="FF0000"/>
                          </a:solidFill>
                        </a:rPr>
                        <a:t> + object + to/not to + verb</a:t>
                      </a: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’I think you shoud put on your coat, ’ I said to him.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I </a:t>
                      </a:r>
                      <a:r>
                        <a:rPr lang="sr-Latn-RS" b="1" dirty="0" smtClean="0"/>
                        <a:t>advised</a:t>
                      </a:r>
                      <a:r>
                        <a:rPr lang="sr-Latn-RS" dirty="0" smtClean="0"/>
                        <a:t> him </a:t>
                      </a:r>
                      <a:r>
                        <a:rPr lang="sr-Latn-RS" b="1" dirty="0" smtClean="0"/>
                        <a:t>to put on</a:t>
                      </a:r>
                      <a:r>
                        <a:rPr lang="sr-Latn-RS" dirty="0" smtClean="0"/>
                        <a:t> his coat.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’You should</a:t>
                      </a:r>
                      <a:r>
                        <a:rPr lang="sr-Latn-RS" baseline="0" dirty="0" smtClean="0"/>
                        <a:t> see a doctor, ’ I said to her.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I </a:t>
                      </a:r>
                      <a:r>
                        <a:rPr lang="sr-Latn-RS" b="1" dirty="0" smtClean="0"/>
                        <a:t>advised</a:t>
                      </a:r>
                      <a:r>
                        <a:rPr lang="sr-Latn-RS" dirty="0" smtClean="0"/>
                        <a:t> her</a:t>
                      </a:r>
                      <a:r>
                        <a:rPr lang="sr-Latn-RS" baseline="0" dirty="0" smtClean="0"/>
                        <a:t> </a:t>
                      </a:r>
                      <a:r>
                        <a:rPr lang="sr-Latn-RS" b="1" dirty="0" smtClean="0"/>
                        <a:t>to see </a:t>
                      </a:r>
                      <a:r>
                        <a:rPr lang="sr-Latn-RS" dirty="0" smtClean="0"/>
                        <a:t>a doctor.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’ You should stop</a:t>
                      </a:r>
                      <a:r>
                        <a:rPr lang="sr-Latn-RS" baseline="0" dirty="0" smtClean="0"/>
                        <a:t> </a:t>
                      </a:r>
                      <a:r>
                        <a:rPr lang="sr-Latn-RS" dirty="0" smtClean="0"/>
                        <a:t>smoking, ’  the doctor </a:t>
                      </a:r>
                    </a:p>
                    <a:p>
                      <a:r>
                        <a:rPr lang="sr-Latn-RS" dirty="0" smtClean="0"/>
                        <a:t>said to my father.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The doctor </a:t>
                      </a:r>
                      <a:r>
                        <a:rPr lang="sr-Latn-RS" b="1" dirty="0" smtClean="0"/>
                        <a:t>advised</a:t>
                      </a:r>
                      <a:r>
                        <a:rPr lang="sr-Latn-RS" dirty="0" smtClean="0"/>
                        <a:t> my father </a:t>
                      </a:r>
                      <a:r>
                        <a:rPr lang="sr-Latn-RS" b="1" dirty="0" smtClean="0"/>
                        <a:t>not</a:t>
                      </a:r>
                      <a:r>
                        <a:rPr lang="sr-Latn-RS" b="1" baseline="0" dirty="0" smtClean="0"/>
                        <a:t> to smoke.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’You shouldn’t go out,</a:t>
                      </a:r>
                      <a:r>
                        <a:rPr lang="sr-Latn-RS" baseline="0" dirty="0" smtClean="0"/>
                        <a:t> ’ the doctor said to her.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The doctor </a:t>
                      </a:r>
                      <a:r>
                        <a:rPr lang="sr-Latn-RS" b="1" dirty="0" smtClean="0"/>
                        <a:t>advised</a:t>
                      </a:r>
                      <a:r>
                        <a:rPr lang="sr-Latn-RS" dirty="0" smtClean="0"/>
                        <a:t> her </a:t>
                      </a:r>
                      <a:r>
                        <a:rPr lang="sr-Latn-RS" b="1" dirty="0" smtClean="0"/>
                        <a:t>not to go out.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412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Let’s practise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sr-Latn-CS" sz="2000" dirty="0">
                <a:solidFill>
                  <a:prstClr val="black"/>
                </a:solidFill>
              </a:rPr>
              <a:t>Report these </a:t>
            </a:r>
            <a:r>
              <a:rPr lang="sr-Latn-CS" sz="2000" dirty="0" smtClean="0">
                <a:solidFill>
                  <a:prstClr val="black"/>
                </a:solidFill>
              </a:rPr>
              <a:t>commands, requests and advice: </a:t>
            </a:r>
            <a:endParaRPr lang="sr-Latn-CS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sr-Latn-CS" sz="2000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r-Latn-CS" sz="2000" i="1" dirty="0">
                <a:solidFill>
                  <a:prstClr val="black"/>
                </a:solidFill>
              </a:rPr>
              <a:t>1) ’Let’s watch a </a:t>
            </a:r>
            <a:r>
              <a:rPr lang="sr-Latn-CS" sz="2000" i="1" dirty="0" smtClean="0">
                <a:solidFill>
                  <a:prstClr val="black"/>
                </a:solidFill>
              </a:rPr>
              <a:t>film ’ a daughter said to her mum.</a:t>
            </a:r>
            <a:endParaRPr lang="sr-Latn-CS" sz="2000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r-Latn-CS" sz="2000" i="1" dirty="0">
                <a:solidFill>
                  <a:prstClr val="black"/>
                </a:solidFill>
              </a:rPr>
              <a:t>2) </a:t>
            </a:r>
            <a:r>
              <a:rPr lang="sr-Latn-CS" sz="2000" i="1" dirty="0" smtClean="0">
                <a:solidFill>
                  <a:prstClr val="black"/>
                </a:solidFill>
              </a:rPr>
              <a:t>’Turn </a:t>
            </a:r>
            <a:r>
              <a:rPr lang="sr-Latn-CS" sz="2000" i="1" dirty="0">
                <a:solidFill>
                  <a:prstClr val="black"/>
                </a:solidFill>
              </a:rPr>
              <a:t>on the lights, </a:t>
            </a:r>
            <a:r>
              <a:rPr lang="sr-Latn-CS" sz="2000" i="1" dirty="0" smtClean="0">
                <a:solidFill>
                  <a:prstClr val="black"/>
                </a:solidFill>
              </a:rPr>
              <a:t>please, ’ a teacher said to the children.</a:t>
            </a:r>
            <a:endParaRPr lang="sr-Latn-CS" sz="2000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r-Latn-CS" sz="2000" i="1" dirty="0">
                <a:solidFill>
                  <a:prstClr val="black"/>
                </a:solidFill>
              </a:rPr>
              <a:t>3) ’Don't buy any eggs, </a:t>
            </a:r>
            <a:r>
              <a:rPr lang="sr-Latn-CS" sz="2000" i="1" dirty="0" smtClean="0">
                <a:solidFill>
                  <a:prstClr val="black"/>
                </a:solidFill>
              </a:rPr>
              <a:t>please , ’   a neighbour said to a friend.</a:t>
            </a:r>
            <a:endParaRPr lang="sr-Latn-CS" sz="2000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r-Latn-CS" sz="2000" i="1" dirty="0">
                <a:solidFill>
                  <a:prstClr val="black"/>
                </a:solidFill>
              </a:rPr>
              <a:t>4) ’Please, don't talk any </a:t>
            </a:r>
            <a:r>
              <a:rPr lang="sr-Latn-CS" sz="2000" i="1" dirty="0" smtClean="0">
                <a:solidFill>
                  <a:prstClr val="black"/>
                </a:solidFill>
              </a:rPr>
              <a:t>more, ’   a friend said to him.</a:t>
            </a:r>
            <a:endParaRPr lang="sr-Latn-CS" sz="2000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r-Latn-CS" sz="2000" i="1" dirty="0">
                <a:solidFill>
                  <a:prstClr val="black"/>
                </a:solidFill>
              </a:rPr>
              <a:t>5) ’Do your </a:t>
            </a:r>
            <a:r>
              <a:rPr lang="sr-Latn-CS" sz="2000" i="1" dirty="0" smtClean="0">
                <a:solidFill>
                  <a:prstClr val="black"/>
                </a:solidFill>
              </a:rPr>
              <a:t>homework, ’   a parent said to a child.</a:t>
            </a:r>
            <a:endParaRPr lang="sr-Latn-CS" sz="2000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r-Latn-CS" sz="2000" i="1" dirty="0">
                <a:solidFill>
                  <a:prstClr val="black"/>
                </a:solidFill>
              </a:rPr>
              <a:t>6) ’Stop the </a:t>
            </a:r>
            <a:r>
              <a:rPr lang="sr-Latn-CS" sz="2000" i="1" dirty="0" smtClean="0">
                <a:solidFill>
                  <a:prstClr val="black"/>
                </a:solidFill>
              </a:rPr>
              <a:t>car, ’  a policeman said to a man.</a:t>
            </a:r>
            <a:endParaRPr lang="sr-Latn-CS" sz="2000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r-Latn-CS" sz="2000" i="1" dirty="0">
                <a:solidFill>
                  <a:prstClr val="black"/>
                </a:solidFill>
              </a:rPr>
              <a:t>7) ’Don't smoke near the petrol </a:t>
            </a:r>
            <a:r>
              <a:rPr lang="sr-Latn-CS" sz="2000" i="1" dirty="0" smtClean="0">
                <a:solidFill>
                  <a:prstClr val="black"/>
                </a:solidFill>
              </a:rPr>
              <a:t>pump, ’ a worker said to a man.</a:t>
            </a:r>
            <a:endParaRPr lang="sr-Latn-CS" sz="2000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r-Latn-CS" sz="2000" i="1" dirty="0">
                <a:solidFill>
                  <a:prstClr val="black"/>
                </a:solidFill>
              </a:rPr>
              <a:t>8) ’Don’t go </a:t>
            </a:r>
            <a:r>
              <a:rPr lang="sr-Latn-CS" sz="2000" i="1" dirty="0" smtClean="0">
                <a:solidFill>
                  <a:prstClr val="black"/>
                </a:solidFill>
              </a:rPr>
              <a:t>out, ’ a parent said to a child.</a:t>
            </a:r>
            <a:endParaRPr lang="sr-Latn-RS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r-Latn-RS" sz="2000" dirty="0" smtClean="0"/>
              <a:t>9) </a:t>
            </a:r>
            <a:r>
              <a:rPr lang="sr-Latn-RS" sz="2000" i="1" dirty="0" smtClean="0"/>
              <a:t>’Drink a lot of water,’ a doctor said to a patient. </a:t>
            </a:r>
          </a:p>
          <a:p>
            <a:pPr marL="0" indent="0">
              <a:buNone/>
            </a:pPr>
            <a:r>
              <a:rPr lang="sr-Latn-RS" sz="2000" i="1" dirty="0" smtClean="0"/>
              <a:t>10) ’You shouldn’t wash this T-shirt with that laundry,’ mum said to her daughter. 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582129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/>
              <a:t>Rešenja: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sr-Latn-RS" sz="2000" i="1" dirty="0" smtClean="0"/>
              <a:t>A daughter asked her mum to watch a film. </a:t>
            </a:r>
          </a:p>
          <a:p>
            <a:pPr marL="514350" indent="-514350">
              <a:buAutoNum type="arabicParenR"/>
            </a:pPr>
            <a:r>
              <a:rPr lang="sr-Latn-RS" sz="2000" i="1" dirty="0" smtClean="0"/>
              <a:t>A teacher asked the children to turn on the lights. </a:t>
            </a:r>
          </a:p>
          <a:p>
            <a:pPr marL="514350" indent="-514350">
              <a:buAutoNum type="arabicParenR"/>
            </a:pPr>
            <a:r>
              <a:rPr lang="sr-Latn-RS" sz="2000" i="1" dirty="0" smtClean="0"/>
              <a:t>A neighbour advised his friend not to buy any eggs.</a:t>
            </a:r>
          </a:p>
          <a:p>
            <a:pPr marL="514350" indent="-514350">
              <a:buAutoNum type="arabicParenR"/>
            </a:pPr>
            <a:r>
              <a:rPr lang="sr-Latn-RS" sz="2000" i="1" dirty="0" smtClean="0"/>
              <a:t>A friend asked him not to talk any more. </a:t>
            </a:r>
          </a:p>
          <a:p>
            <a:pPr marL="514350" indent="-514350">
              <a:buAutoNum type="arabicParenR"/>
            </a:pPr>
            <a:r>
              <a:rPr lang="sr-Latn-RS" sz="2000" i="1" dirty="0" smtClean="0"/>
              <a:t>A parent told a child to do his homework. </a:t>
            </a:r>
          </a:p>
          <a:p>
            <a:pPr marL="514350" indent="-514350">
              <a:buAutoNum type="arabicParenR"/>
            </a:pPr>
            <a:r>
              <a:rPr lang="sr-Latn-RS" sz="2000" i="1" dirty="0" smtClean="0"/>
              <a:t> A policeman told a man to stop the car. </a:t>
            </a:r>
          </a:p>
          <a:p>
            <a:pPr marL="514350" indent="-514350">
              <a:buAutoNum type="arabicParenR"/>
            </a:pPr>
            <a:r>
              <a:rPr lang="sr-Latn-RS" sz="2000" i="1" dirty="0" smtClean="0"/>
              <a:t>A worker told a man not to smoke near the petrol pump.</a:t>
            </a:r>
          </a:p>
          <a:p>
            <a:pPr marL="514350" indent="-514350">
              <a:buAutoNum type="arabicParenR"/>
            </a:pPr>
            <a:r>
              <a:rPr lang="sr-Latn-RS" sz="2000" i="1" dirty="0" smtClean="0"/>
              <a:t> A parent told a child not to go out. </a:t>
            </a:r>
          </a:p>
          <a:p>
            <a:pPr marL="514350" indent="-514350">
              <a:buAutoNum type="arabicParenR"/>
            </a:pPr>
            <a:r>
              <a:rPr lang="sr-Latn-RS" sz="2000" i="1" dirty="0" smtClean="0"/>
              <a:t>A doctor advised a patient to drink a lot of water. </a:t>
            </a:r>
          </a:p>
          <a:p>
            <a:pPr marL="514350" indent="-514350">
              <a:buAutoNum type="arabicParenR"/>
            </a:pPr>
            <a:r>
              <a:rPr lang="sr-Latn-RS" sz="2000" i="1" dirty="0" smtClean="0"/>
              <a:t>Mum advised her daughter not to wash that T-shirt with that laundry</a:t>
            </a:r>
            <a:r>
              <a:rPr lang="sr-Latn-RS" sz="2000" dirty="0" smtClean="0"/>
              <a:t>. </a:t>
            </a:r>
          </a:p>
          <a:p>
            <a:pPr marL="514350" indent="-514350">
              <a:buAutoNum type="arabicParenR"/>
            </a:pPr>
            <a:endParaRPr lang="sr-Latn-RS" sz="2000" dirty="0" smtClean="0"/>
          </a:p>
          <a:p>
            <a:pPr marL="514350" indent="-514350">
              <a:buAutoNum type="arabicParenR"/>
            </a:pPr>
            <a:endParaRPr lang="sr-Latn-RS" sz="2000" dirty="0" smtClean="0"/>
          </a:p>
          <a:p>
            <a:pPr marL="514350" indent="-514350">
              <a:buAutoNum type="arabicParenR"/>
            </a:pPr>
            <a:endParaRPr lang="sr-Latn-RS" sz="2000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501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Homework:</a:t>
            </a:r>
            <a:br>
              <a:rPr lang="sr-Latn-RS" sz="3200" dirty="0" smtClean="0"/>
            </a:br>
            <a:r>
              <a:rPr lang="sr-Latn-RS" sz="3200" dirty="0" smtClean="0"/>
              <a:t>Report these commands, requests and advice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sr-Latn-CS" i="1" dirty="0"/>
              <a:t>“I think you should make the reservations early.” (She advised me) </a:t>
            </a:r>
            <a:r>
              <a:rPr lang="sr-Latn-CS" i="1" dirty="0" smtClean="0"/>
              <a:t>             </a:t>
            </a:r>
            <a:endParaRPr lang="sr-Latn-RS" i="1" dirty="0" smtClean="0"/>
          </a:p>
          <a:p>
            <a:pPr lvl="0"/>
            <a:r>
              <a:rPr lang="sr-Latn-CS" i="1" dirty="0" smtClean="0"/>
              <a:t>“</a:t>
            </a:r>
            <a:r>
              <a:rPr lang="sr-Latn-CS" i="1" dirty="0"/>
              <a:t>You might want to bring some extra money for food.” (Tom advised them)</a:t>
            </a:r>
            <a:endParaRPr lang="en-US" dirty="0"/>
          </a:p>
          <a:p>
            <a:pPr lvl="0"/>
            <a:r>
              <a:rPr lang="sr-Latn-CS" i="1" dirty="0"/>
              <a:t>“It might be a good idea to see a doctor.” (Mrs Atkins advised her friend)</a:t>
            </a:r>
            <a:endParaRPr lang="en-US" dirty="0"/>
          </a:p>
          <a:p>
            <a:pPr lvl="0"/>
            <a:r>
              <a:rPr lang="sr-Latn-CS" i="1" dirty="0"/>
              <a:t>“You should probably take some warm clothes.” (They advised us)</a:t>
            </a:r>
            <a:endParaRPr lang="en-US" dirty="0"/>
          </a:p>
          <a:p>
            <a:pPr lvl="0"/>
            <a:r>
              <a:rPr lang="sr-Latn-CS" i="1" dirty="0"/>
              <a:t>“I’d stick together so that you don’t get lost.” (He advised her)</a:t>
            </a:r>
            <a:endParaRPr lang="en-US" dirty="0"/>
          </a:p>
          <a:p>
            <a:pPr lvl="0"/>
            <a:r>
              <a:rPr lang="sr-Latn-CS" i="1" dirty="0"/>
              <a:t>“It might be a good idea to buy a map.” (The guide advised the tourists)</a:t>
            </a:r>
            <a:endParaRPr lang="en-US" dirty="0"/>
          </a:p>
          <a:p>
            <a:pPr lvl="0"/>
            <a:r>
              <a:rPr lang="sr-Latn-CS" i="1" dirty="0"/>
              <a:t>“If I were in your shoes, I would leave early.” (John advised his son)</a:t>
            </a:r>
            <a:endParaRPr lang="en-US" dirty="0"/>
          </a:p>
          <a:p>
            <a:r>
              <a:rPr lang="sr-Latn-CS" i="1" dirty="0"/>
              <a:t>“I think you should check the weather forecast.” (The teacher advised </a:t>
            </a:r>
            <a:r>
              <a:rPr lang="sr-Latn-CS" i="1" dirty="0" smtClean="0"/>
              <a:t>her </a:t>
            </a:r>
            <a:r>
              <a:rPr lang="sr-Latn-CS" i="1" dirty="0"/>
              <a:t>students</a:t>
            </a:r>
            <a:r>
              <a:rPr lang="sr-Latn-CS" i="1" dirty="0" smtClean="0"/>
              <a:t>)</a:t>
            </a:r>
            <a:endParaRPr lang="en-US" i="1" dirty="0" smtClean="0"/>
          </a:p>
          <a:p>
            <a:pPr marL="0" indent="0">
              <a:buNone/>
            </a:pPr>
            <a:r>
              <a:rPr lang="en-US" i="1"/>
              <a:t> </a:t>
            </a:r>
            <a:r>
              <a:rPr lang="en-US" i="1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425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142</TotalTime>
  <Words>533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Reporting requests &amp; commands (Indirektan govor – molbe i naredbe)</vt:lpstr>
      <vt:lpstr>PowerPoint Presentation</vt:lpstr>
      <vt:lpstr>Reporting advice (Indirektan govor – saveti) </vt:lpstr>
      <vt:lpstr>Let’s practise</vt:lpstr>
      <vt:lpstr>Rešenja:</vt:lpstr>
      <vt:lpstr>Homework: Report these commands, requests and advice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Racunar</dc:creator>
  <cp:lastModifiedBy>Racunar</cp:lastModifiedBy>
  <cp:revision>13</cp:revision>
  <dcterms:created xsi:type="dcterms:W3CDTF">2020-03-17T18:36:54Z</dcterms:created>
  <dcterms:modified xsi:type="dcterms:W3CDTF">2020-03-18T08:21:11Z</dcterms:modified>
  <cp:contentStatus/>
</cp:coreProperties>
</file>