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6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808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98592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051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5138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288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2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3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1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1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7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1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3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5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2/unit6/audio?cc=rs&amp;sel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V </a:t>
            </a:r>
            <a:r>
              <a:rPr lang="sr-Latn-RS" dirty="0" smtClean="0"/>
              <a:t>RAZRED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LEKCIJA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6 B At the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Ove nedelje ćemo obraditi lekciju </a:t>
            </a:r>
            <a:r>
              <a:rPr lang="sr-Latn-RS" u="sng" dirty="0" smtClean="0"/>
              <a:t>6 B At the movies </a:t>
            </a:r>
            <a:r>
              <a:rPr lang="sr-Latn-RS" dirty="0" smtClean="0"/>
              <a:t>( U bioskopu) koja se nalazi u udžbeniku na str.70.</a:t>
            </a:r>
          </a:p>
          <a:p>
            <a:r>
              <a:rPr lang="sr-Latn-RS" dirty="0" smtClean="0"/>
              <a:t>Pročitajte lekciju i nepoznate reči prepišite u svoje </a:t>
            </a:r>
            <a:r>
              <a:rPr lang="sr-Latn-RS" dirty="0" smtClean="0"/>
              <a:t>sveske. Nepoznate reči se nalaze u rečniku </a:t>
            </a:r>
            <a:r>
              <a:rPr lang="sr-Latn-RS" dirty="0" smtClean="0"/>
              <a:t>na kraju radne sveske na strani 87.</a:t>
            </a:r>
          </a:p>
          <a:p>
            <a:r>
              <a:rPr lang="sr-Latn-RS" dirty="0" smtClean="0"/>
              <a:t>Poslušajte lekciju na linku ispod  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elt.oup.com/student/project/level2/unit6/audio?cc=rs&amp;selLanguage=en</a:t>
            </a:r>
            <a:endParaRPr lang="sr-Latn-RS" dirty="0" smtClean="0"/>
          </a:p>
          <a:p>
            <a:r>
              <a:rPr lang="sr-Latn-RS" dirty="0" smtClean="0"/>
              <a:t>Nakon slušanja i čitanja, uradite vežbu 2 u udžbeniku str.70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Adjectives and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u="sng" dirty="0" smtClean="0"/>
              <a:t>ADJECTIVES (PRIDEVI)</a:t>
            </a:r>
          </a:p>
          <a:p>
            <a:pPr marL="0" indent="0">
              <a:buNone/>
            </a:pPr>
            <a:r>
              <a:rPr lang="sr-Latn-RS" u="sng" dirty="0" smtClean="0"/>
              <a:t>Pridevi</a:t>
            </a:r>
            <a:r>
              <a:rPr lang="sr-Latn-RS" dirty="0" smtClean="0"/>
              <a:t> su reči koje opisuju imenice.</a:t>
            </a:r>
          </a:p>
          <a:p>
            <a:pPr marL="0" indent="0">
              <a:buNone/>
            </a:pPr>
            <a:r>
              <a:rPr lang="sr-Latn-RS" dirty="0" smtClean="0"/>
              <a:t>(nice, big, </a:t>
            </a:r>
            <a:r>
              <a:rPr lang="sr-Latn-RS" dirty="0" smtClean="0"/>
              <a:t>safe,tall, </a:t>
            </a:r>
            <a:r>
              <a:rPr lang="sr-Latn-RS" dirty="0" smtClean="0"/>
              <a:t>strange</a:t>
            </a:r>
            <a:r>
              <a:rPr lang="sr-Latn-RS" dirty="0" smtClean="0"/>
              <a:t>...)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He was in a </a:t>
            </a:r>
            <a:r>
              <a:rPr lang="sr-Latn-RS" u="sng" dirty="0" smtClean="0"/>
              <a:t>strange</a:t>
            </a:r>
            <a:r>
              <a:rPr lang="sr-Latn-RS" dirty="0" smtClean="0"/>
              <a:t> room</a:t>
            </a:r>
            <a:r>
              <a:rPr lang="sr-Latn-RS" dirty="0" smtClean="0"/>
              <a:t>. (On je bio u</a:t>
            </a:r>
            <a:r>
              <a:rPr lang="sr-Latn-RS" u="sng" dirty="0" smtClean="0"/>
              <a:t> čudnoj </a:t>
            </a:r>
            <a:r>
              <a:rPr lang="sr-Latn-RS" dirty="0" smtClean="0"/>
              <a:t>sobi.)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She’s a </a:t>
            </a:r>
            <a:r>
              <a:rPr lang="sr-Latn-RS" u="sng" dirty="0" smtClean="0"/>
              <a:t>nice</a:t>
            </a:r>
            <a:r>
              <a:rPr lang="sr-Latn-RS" dirty="0" smtClean="0"/>
              <a:t> girl.</a:t>
            </a:r>
          </a:p>
          <a:p>
            <a:pPr marL="0" indent="0">
              <a:buNone/>
            </a:pPr>
            <a:r>
              <a:rPr lang="sr-Latn-RS" dirty="0" smtClean="0"/>
              <a:t>The world is </a:t>
            </a:r>
            <a:r>
              <a:rPr lang="sr-Latn-RS" u="sng" dirty="0" smtClean="0"/>
              <a:t>safe</a:t>
            </a:r>
            <a:r>
              <a:rPr lang="sr-Latn-RS" dirty="0" smtClean="0"/>
              <a:t> now</a:t>
            </a:r>
            <a:r>
              <a:rPr lang="sr-Latn-RS" dirty="0" smtClean="0"/>
              <a:t>. ( Svet je</a:t>
            </a:r>
            <a:r>
              <a:rPr lang="sr-Latn-RS" u="sng" dirty="0" smtClean="0"/>
              <a:t> bezbedan </a:t>
            </a:r>
            <a:r>
              <a:rPr lang="sr-Latn-RS" dirty="0" smtClean="0"/>
              <a:t>sada.)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He lives in a </a:t>
            </a:r>
            <a:r>
              <a:rPr lang="sr-Latn-RS" u="sng" dirty="0" smtClean="0"/>
              <a:t>big </a:t>
            </a:r>
            <a:r>
              <a:rPr lang="sr-Latn-RS" dirty="0" smtClean="0"/>
              <a:t>house.</a:t>
            </a:r>
          </a:p>
          <a:p>
            <a:pPr marL="0" indent="0">
              <a:buNone/>
            </a:pPr>
            <a:r>
              <a:rPr lang="sr-Latn-RS" dirty="0" smtClean="0"/>
              <a:t>Look at that </a:t>
            </a:r>
            <a:r>
              <a:rPr lang="sr-Latn-RS" u="sng" dirty="0" smtClean="0"/>
              <a:t>tall</a:t>
            </a:r>
            <a:r>
              <a:rPr lang="sr-Latn-RS" dirty="0" smtClean="0"/>
              <a:t> boy.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3" y="197005"/>
            <a:ext cx="8596668" cy="1320800"/>
          </a:xfrm>
        </p:spPr>
        <p:txBody>
          <a:bodyPr/>
          <a:lstStyle/>
          <a:p>
            <a:r>
              <a:rPr lang="sr-Latn-RS" dirty="0"/>
              <a:t>Adjectives and Adverbs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7132" y="1650379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 smtClean="0"/>
              <a:t>ADVERBS (PRILOZI)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80946" y="2230244"/>
            <a:ext cx="758283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 smtClean="0"/>
              <a:t>Prilozi </a:t>
            </a:r>
            <a:r>
              <a:rPr lang="sr-Latn-RS" dirty="0" smtClean="0"/>
              <a:t>su reči koje opisuju glagole odnosno radnju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(quickly, slowly, quietly, carefully, easily...)</a:t>
            </a:r>
          </a:p>
          <a:p>
            <a:endParaRPr lang="sr-Latn-RS" dirty="0" smtClean="0"/>
          </a:p>
          <a:p>
            <a:r>
              <a:rPr lang="sr-Latn-RS" dirty="0" smtClean="0"/>
              <a:t>Justin </a:t>
            </a:r>
            <a:r>
              <a:rPr lang="sr-Latn-RS" u="sng" dirty="0" smtClean="0"/>
              <a:t>quickly</a:t>
            </a:r>
            <a:r>
              <a:rPr lang="sr-Latn-RS" dirty="0" smtClean="0"/>
              <a:t> grabbed the keys.(Džastin je </a:t>
            </a:r>
            <a:r>
              <a:rPr lang="sr-Latn-RS" u="sng" dirty="0" smtClean="0"/>
              <a:t>brzo</a:t>
            </a:r>
            <a:r>
              <a:rPr lang="sr-Latn-RS" dirty="0" smtClean="0"/>
              <a:t> zgrabio ključeve)</a:t>
            </a:r>
          </a:p>
          <a:p>
            <a:r>
              <a:rPr lang="sr-Latn-RS" dirty="0" smtClean="0"/>
              <a:t>He opened his eyes </a:t>
            </a:r>
            <a:r>
              <a:rPr lang="sr-Latn-RS" u="sng" dirty="0" smtClean="0"/>
              <a:t>slowly. </a:t>
            </a:r>
            <a:r>
              <a:rPr lang="sr-Latn-RS" dirty="0" smtClean="0"/>
              <a:t>(On je </a:t>
            </a:r>
            <a:r>
              <a:rPr lang="sr-Latn-RS" u="sng" dirty="0" smtClean="0"/>
              <a:t>polako</a:t>
            </a:r>
            <a:r>
              <a:rPr lang="sr-Latn-RS" dirty="0" smtClean="0"/>
              <a:t> otvorio oči)</a:t>
            </a:r>
            <a:endParaRPr lang="sr-Latn-RS" dirty="0" smtClean="0"/>
          </a:p>
          <a:p>
            <a:r>
              <a:rPr lang="sr-Latn-RS" dirty="0" smtClean="0"/>
              <a:t>She asked </a:t>
            </a:r>
            <a:r>
              <a:rPr lang="sr-Latn-RS" u="sng" dirty="0" smtClean="0"/>
              <a:t>quietly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She </a:t>
            </a:r>
            <a:r>
              <a:rPr lang="sr-Latn-RS" u="sng" dirty="0" smtClean="0"/>
              <a:t>carefully </a:t>
            </a:r>
            <a:r>
              <a:rPr lang="sr-Latn-RS" dirty="0" smtClean="0"/>
              <a:t>put a briefcase on the seat. </a:t>
            </a:r>
            <a:endParaRPr lang="sr-Latn-RS" dirty="0" smtClean="0"/>
          </a:p>
          <a:p>
            <a:r>
              <a:rPr lang="sr-Latn-RS" dirty="0" smtClean="0"/>
              <a:t>We can escape </a:t>
            </a:r>
            <a:r>
              <a:rPr lang="sr-Latn-RS" u="sng" dirty="0" smtClean="0"/>
              <a:t>easily</a:t>
            </a:r>
            <a:r>
              <a:rPr lang="sr-Latn-RS" dirty="0" smtClean="0"/>
              <a:t>.</a:t>
            </a:r>
          </a:p>
          <a:p>
            <a:endParaRPr lang="sr-Latn-RS" dirty="0"/>
          </a:p>
          <a:p>
            <a:r>
              <a:rPr lang="sr-Latn-RS" u="sng" dirty="0" smtClean="0"/>
              <a:t>Podsetnik</a:t>
            </a:r>
          </a:p>
          <a:p>
            <a:r>
              <a:rPr lang="sr-Latn-RS" dirty="0" smtClean="0"/>
              <a:t>Prilozi se grade:</a:t>
            </a:r>
          </a:p>
          <a:p>
            <a:r>
              <a:rPr lang="sr-Latn-RS" dirty="0" smtClean="0"/>
              <a:t>PRIDEV + </a:t>
            </a:r>
            <a:r>
              <a:rPr lang="sr-Latn-RS" u="sng" dirty="0" smtClean="0"/>
              <a:t>LY</a:t>
            </a:r>
            <a:endParaRPr lang="sr-Latn-RS" u="sng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Be careful with these adverbs!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Neki prilozi se ne grade dodavanjem nastavka LY, neki su nepravilni. 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That’s a GOOD idea.</a:t>
            </a:r>
          </a:p>
          <a:p>
            <a:pPr marL="0" indent="0">
              <a:buNone/>
            </a:pPr>
            <a:r>
              <a:rPr lang="sr-Latn-RS" dirty="0" smtClean="0"/>
              <a:t>You did your homework very WELL. </a:t>
            </a:r>
          </a:p>
          <a:p>
            <a:pPr marL="0" indent="0">
              <a:buNone/>
            </a:pPr>
            <a:r>
              <a:rPr lang="sr-Latn-RS" dirty="0" smtClean="0"/>
              <a:t>That boat is very FAST.</a:t>
            </a:r>
          </a:p>
          <a:p>
            <a:pPr marL="0" indent="0">
              <a:buNone/>
            </a:pPr>
            <a:r>
              <a:rPr lang="sr-Latn-RS" dirty="0" smtClean="0"/>
              <a:t>Can you run FAST</a:t>
            </a:r>
            <a:r>
              <a:rPr lang="sr-Latn-RS" dirty="0"/>
              <a:t>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64866"/>
              </p:ext>
            </p:extLst>
          </p:nvPr>
        </p:nvGraphicFramePr>
        <p:xfrm>
          <a:off x="911509" y="2860700"/>
          <a:ext cx="40396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715"/>
                <a:gridCol w="1984917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PRILOG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WELL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6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bi provežbali prideve i priloge, uradite vežbu 5 u udžbeniku na str. 71.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 smtClean="0"/>
              <a:t>Have fun </a:t>
            </a:r>
            <a:r>
              <a:rPr lang="sr-Latn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290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V RAZRED </vt:lpstr>
      <vt:lpstr>6 B At the movies</vt:lpstr>
      <vt:lpstr>Adjectives and Adverbs</vt:lpstr>
      <vt:lpstr>Adjectives and Adverbs</vt:lpstr>
      <vt:lpstr>Be careful with these adverbs!</vt:lpstr>
      <vt:lpstr>DOMAĆI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RAZRED </dc:title>
  <dc:creator>Hp Probook</dc:creator>
  <cp:lastModifiedBy>Hp Probook</cp:lastModifiedBy>
  <cp:revision>9</cp:revision>
  <dcterms:created xsi:type="dcterms:W3CDTF">2020-05-25T15:49:11Z</dcterms:created>
  <dcterms:modified xsi:type="dcterms:W3CDTF">2020-05-26T09:57:55Z</dcterms:modified>
</cp:coreProperties>
</file>