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7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3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3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82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1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0C44-0D36-47FB-BB86-4627102C11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BD3622-59CA-4C63-9ABA-75F0997F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hyperlink" Target="https://elt.oup.com/student/project/level2/unit5/audio?cc=rs&amp;selLanguage=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V razred</a:t>
            </a:r>
            <a:br>
              <a:rPr lang="sr-Latn-RS" dirty="0" smtClean="0"/>
            </a:br>
            <a:r>
              <a:rPr lang="sr-Latn-R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Nastava na daljinu -lekcija </a:t>
            </a:r>
            <a:r>
              <a:rPr lang="sr-Latn-RS" sz="2400" dirty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4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5 D Mickey and Milley go camping</a:t>
            </a:r>
            <a:br>
              <a:rPr lang="sr-Latn-RS" dirty="0" smtClean="0"/>
            </a:br>
            <a:r>
              <a:rPr lang="sr-Latn-RS" dirty="0" smtClean="0"/>
              <a:t>(udžbenik str.62)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216" y="2279561"/>
            <a:ext cx="88477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U udžbeniku na str.62 pročitajte lekciju </a:t>
            </a:r>
            <a:r>
              <a:rPr lang="sr-Latn-RS" sz="2000" u="sng" dirty="0" smtClean="0"/>
              <a:t>Mickey and Milley go camping.</a:t>
            </a:r>
          </a:p>
          <a:p>
            <a:r>
              <a:rPr lang="sr-Latn-RS" sz="2000" dirty="0" smtClean="0"/>
              <a:t>Lekciju možete poslušati klikom na ovaj link</a:t>
            </a:r>
            <a:r>
              <a:rPr lang="sr-Latn-RS" sz="2000" dirty="0"/>
              <a:t>. </a:t>
            </a:r>
            <a:endParaRPr lang="sr-Latn-RS" sz="2000" dirty="0" smtClean="0"/>
          </a:p>
          <a:p>
            <a:endParaRPr lang="sr-Latn-RS" sz="2000" dirty="0"/>
          </a:p>
          <a:p>
            <a:r>
              <a:rPr lang="sr-Latn-RS" sz="2000" dirty="0" smtClean="0"/>
              <a:t>https</a:t>
            </a:r>
            <a:r>
              <a:rPr lang="sr-Latn-RS" sz="2000" dirty="0"/>
              <a:t>://</a:t>
            </a:r>
            <a:r>
              <a:rPr lang="sr-Latn-RS" sz="2000" dirty="0">
                <a:hlinkClick r:id="rId4"/>
              </a:rPr>
              <a:t>elt.oup.com/student/project/level2/unit5/audio?cc=rs&amp;selLanguage=en</a:t>
            </a:r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r>
              <a:rPr lang="sr-Latn-RS" sz="2000" u="sng" dirty="0" smtClean="0"/>
              <a:t> </a:t>
            </a:r>
          </a:p>
          <a:p>
            <a:r>
              <a:rPr lang="sr-Latn-RS" u="sng" dirty="0" smtClean="0"/>
              <a:t> 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80365" y="3974329"/>
            <a:ext cx="85966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U svesku prepišite nepoznate reči i naučite ih. Nepoznate reči se nalaze u rečniku u radnoj svesci, str.86, deo 5 D. </a:t>
            </a:r>
          </a:p>
          <a:p>
            <a:endParaRPr lang="en-US" dirty="0"/>
          </a:p>
        </p:txBody>
      </p:sp>
      <p:pic>
        <p:nvPicPr>
          <p:cNvPr id="4" name="2-31 Project 2 Third Edition Class C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8024" y="2647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Fraze sa pridevima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967" y="2137893"/>
            <a:ext cx="88143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 U udžbeniku na str. 63 u vežbi 5 b imate puno interesantnih fraza pomoću kojih možemo da poredimo stvari. </a:t>
            </a:r>
          </a:p>
          <a:p>
            <a:r>
              <a:rPr lang="sr-Latn-RS" dirty="0" smtClean="0"/>
              <a:t>Uz pomoć forme     AS......... AS.............</a:t>
            </a:r>
          </a:p>
          <a:p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AS HEAVY AS LEAD – TEŽAK KAO OLOVO (TEŽAK KAO TUČ)</a:t>
            </a:r>
          </a:p>
          <a:p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AS HIGH AS A MOUNTAIN- VISOK KAO PLANINA</a:t>
            </a:r>
          </a:p>
          <a:p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AS COLD AS ICE – HLADNO KAO LED</a:t>
            </a:r>
          </a:p>
          <a:p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AS BIG AS AN ELEPHANT- VELIKI KAO SLON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r>
              <a:rPr lang="sr-Latn-RS" dirty="0" smtClean="0"/>
              <a:t>The tent is really big. It’s as big as an elephant.</a:t>
            </a:r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0923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Fraze sa pridevima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2732" y="2446986"/>
            <a:ext cx="801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AS WHITE AS SNOW- BEO KAO SNEG</a:t>
            </a:r>
          </a:p>
          <a:p>
            <a:endParaRPr lang="sr-Latn-RS" dirty="0" smtClean="0"/>
          </a:p>
          <a:p>
            <a:r>
              <a:rPr lang="sr-Latn-RS" dirty="0" smtClean="0"/>
              <a:t>AS DEEP AS THE SEA – DUBOKO KAO MORE</a:t>
            </a:r>
          </a:p>
          <a:p>
            <a:endParaRPr lang="sr-Latn-RS" dirty="0" smtClean="0"/>
          </a:p>
          <a:p>
            <a:r>
              <a:rPr lang="sr-Latn-RS" dirty="0" smtClean="0"/>
              <a:t>AS BLUE AS THE SKY- PLAVO KAO NEBO</a:t>
            </a:r>
          </a:p>
          <a:p>
            <a:endParaRPr lang="sr-Latn-RS" dirty="0"/>
          </a:p>
          <a:p>
            <a:r>
              <a:rPr lang="sr-Latn-RS" dirty="0" smtClean="0"/>
              <a:t>AS LIGHT AS A FEATHER- LAKO KAO PERO</a:t>
            </a:r>
          </a:p>
          <a:p>
            <a:endParaRPr lang="sr-Latn-RS" dirty="0"/>
          </a:p>
          <a:p>
            <a:r>
              <a:rPr lang="sr-Latn-RS" dirty="0" smtClean="0"/>
              <a:t>Her eyes are as blue as the sky. </a:t>
            </a:r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8242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DOMAĆI ZADATAK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369" y="2562896"/>
            <a:ext cx="896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 smtClean="0"/>
              <a:t>U svesci odgovorite na pitanja iz vežbe 1a, str.62 u udžbeniku.</a:t>
            </a:r>
          </a:p>
          <a:p>
            <a:endParaRPr lang="sr-Latn-RS" dirty="0"/>
          </a:p>
          <a:p>
            <a:r>
              <a:rPr lang="sr-Latn-RS" dirty="0" smtClean="0"/>
              <a:t>2. U radnoj svesci na str.51 uradite vežbe 4,5 </a:t>
            </a:r>
          </a:p>
        </p:txBody>
      </p:sp>
    </p:spTree>
    <p:extLst>
      <p:ext uri="{BB962C8B-B14F-4D97-AF65-F5344CB8AC3E}">
        <p14:creationId xmlns:p14="http://schemas.microsoft.com/office/powerpoint/2010/main" val="40044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490" y="2408349"/>
            <a:ext cx="72894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Iduće nedelje ćemo ponavljati gradivo iz 5.lekcije i raditi pripremu za kontrolni.</a:t>
            </a:r>
          </a:p>
          <a:p>
            <a:endParaRPr lang="sr-Latn-RS" dirty="0"/>
          </a:p>
          <a:p>
            <a:r>
              <a:rPr lang="sr-Latn-RS" dirty="0" smtClean="0"/>
              <a:t>Kontrolni iz engleskog ćemo imati uskoro, 11.5.</a:t>
            </a:r>
          </a:p>
          <a:p>
            <a:endParaRPr lang="sr-Latn-RS" dirty="0"/>
          </a:p>
          <a:p>
            <a:r>
              <a:rPr lang="sr-Latn-RS" dirty="0" smtClean="0"/>
              <a:t>Do tada, </a:t>
            </a:r>
          </a:p>
          <a:p>
            <a:endParaRPr lang="sr-Latn-RS" dirty="0"/>
          </a:p>
          <a:p>
            <a:r>
              <a:rPr lang="sr-Latn-RS" dirty="0" smtClean="0"/>
              <a:t>LEARN, PLAY, HAVE FUN and</a:t>
            </a:r>
          </a:p>
          <a:p>
            <a:endParaRPr lang="sr-Latn-RS" dirty="0"/>
          </a:p>
          <a:p>
            <a:r>
              <a:rPr lang="sr-Latn-RS" dirty="0" smtClean="0"/>
              <a:t>Stay safe </a:t>
            </a:r>
            <a:r>
              <a:rPr lang="sr-Latn-RS" dirty="0" smtClean="0">
                <a:sym typeface="Wingdings" panose="05000000000000000000" pitchFamily="2" charset="2"/>
              </a:rPr>
              <a:t>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252</Words>
  <Application>Microsoft Office PowerPoint</Application>
  <PresentationFormat>Widescreen</PresentationFormat>
  <Paragraphs>51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</vt:lpstr>
      <vt:lpstr>V razred   </vt:lpstr>
      <vt:lpstr> 5 D Mickey and Milley go camping (udžbenik str.62)</vt:lpstr>
      <vt:lpstr>Fraze sa pridevima</vt:lpstr>
      <vt:lpstr>Fraze sa pridevima</vt:lpstr>
      <vt:lpstr>DOMAĆI ZADATAK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razred</dc:title>
  <dc:creator>Hp Probook</dc:creator>
  <cp:lastModifiedBy>Hp Probook</cp:lastModifiedBy>
  <cp:revision>11</cp:revision>
  <dcterms:created xsi:type="dcterms:W3CDTF">2020-04-26T17:45:41Z</dcterms:created>
  <dcterms:modified xsi:type="dcterms:W3CDTF">2020-04-26T19:23:32Z</dcterms:modified>
</cp:coreProperties>
</file>