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7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26FD-DD66-4AEC-B0B4-000B6BB17C3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2D50A90-7444-44C5-820C-5F315756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529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26FD-DD66-4AEC-B0B4-000B6BB17C3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D50A90-7444-44C5-820C-5F315756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51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26FD-DD66-4AEC-B0B4-000B6BB17C3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D50A90-7444-44C5-820C-5F315756BA1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61218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26FD-DD66-4AEC-B0B4-000B6BB17C3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D50A90-7444-44C5-820C-5F315756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517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26FD-DD66-4AEC-B0B4-000B6BB17C3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D50A90-7444-44C5-820C-5F315756BA1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9289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26FD-DD66-4AEC-B0B4-000B6BB17C3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D50A90-7444-44C5-820C-5F315756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302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26FD-DD66-4AEC-B0B4-000B6BB17C3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0A90-7444-44C5-820C-5F315756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0873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26FD-DD66-4AEC-B0B4-000B6BB17C3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0A90-7444-44C5-820C-5F315756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1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26FD-DD66-4AEC-B0B4-000B6BB17C3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0A90-7444-44C5-820C-5F315756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50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26FD-DD66-4AEC-B0B4-000B6BB17C3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D50A90-7444-44C5-820C-5F315756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526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26FD-DD66-4AEC-B0B4-000B6BB17C3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D50A90-7444-44C5-820C-5F315756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036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26FD-DD66-4AEC-B0B4-000B6BB17C3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D50A90-7444-44C5-820C-5F315756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079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26FD-DD66-4AEC-B0B4-000B6BB17C3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0A90-7444-44C5-820C-5F315756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8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26FD-DD66-4AEC-B0B4-000B6BB17C3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0A90-7444-44C5-820C-5F315756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9741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26FD-DD66-4AEC-B0B4-000B6BB17C3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D50A90-7444-44C5-820C-5F315756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52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E26FD-DD66-4AEC-B0B4-000B6BB17C3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D50A90-7444-44C5-820C-5F315756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36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E26FD-DD66-4AEC-B0B4-000B6BB17C39}" type="datetimeFigureOut">
              <a:rPr lang="en-US" smtClean="0"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2D50A90-7444-44C5-820C-5F315756B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02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  <p:sldLayoutId id="2147483780" r:id="rId13"/>
    <p:sldLayoutId id="2147483781" r:id="rId14"/>
    <p:sldLayoutId id="2147483782" r:id="rId15"/>
    <p:sldLayoutId id="214748378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djstojkovanita@gmail.com" TargetMode="External"/><Relationship Id="rId2" Type="http://schemas.openxmlformats.org/officeDocument/2006/relationships/hyperlink" Target="mailto:zoranaher@yaho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47A6EF-6EFD-4E93-A34C-3D145062417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 </a:t>
            </a:r>
            <a:r>
              <a:rPr lang="en-US" dirty="0" err="1"/>
              <a:t>razred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C021C1-42A7-438D-AE0E-9DB5D5C7F03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Nastava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daljinu-lekcija</a:t>
            </a:r>
            <a:r>
              <a:rPr lang="en-US" dirty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27448611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5B3FDD-D59F-4571-B639-D4D487059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b="1" dirty="0"/>
              <a:t>                It’s dry. It’s fine.</a:t>
            </a:r>
            <a:endParaRPr lang="en-US" sz="4000" b="1" dirty="0"/>
          </a:p>
        </p:txBody>
      </p:sp>
      <p:pic>
        <p:nvPicPr>
          <p:cNvPr id="2050" name="Picture 2" descr="sunshineimage.jpg | World Meteorological Organization">
            <a:extLst>
              <a:ext uri="{FF2B5EF4-FFF2-40B4-BE49-F238E27FC236}">
                <a16:creationId xmlns:a16="http://schemas.microsoft.com/office/drawing/2014/main" id="{8C61803B-80CC-41A9-9723-9C43B519C3C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1739" y="1749286"/>
            <a:ext cx="7646504" cy="448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6803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3ABEA-7AFC-4139-A6D6-FEC6BCFF6E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b="1" dirty="0"/>
              <a:t>                      It’s sunny.</a:t>
            </a:r>
            <a:endParaRPr lang="en-US" sz="4000" b="1" dirty="0"/>
          </a:p>
        </p:txBody>
      </p:sp>
      <p:pic>
        <p:nvPicPr>
          <p:cNvPr id="3074" name="Picture 2" descr="Baamboozle - How's the weather">
            <a:extLst>
              <a:ext uri="{FF2B5EF4-FFF2-40B4-BE49-F238E27FC236}">
                <a16:creationId xmlns:a16="http://schemas.microsoft.com/office/drawing/2014/main" id="{E01A3B18-D4E1-4C5C-BE9E-E6C057A311D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139" y="1749287"/>
            <a:ext cx="5830957" cy="4015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758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F2690-0E8D-4F4C-ADC3-D87482B28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b="1" dirty="0"/>
              <a:t>                    It’s cloudy.</a:t>
            </a:r>
            <a:endParaRPr lang="en-US" sz="4000" b="1" dirty="0"/>
          </a:p>
        </p:txBody>
      </p:sp>
      <p:pic>
        <p:nvPicPr>
          <p:cNvPr id="4098" name="Picture 2" descr="Cloudy weather Royalty Free Vector Image - VectorStock">
            <a:extLst>
              <a:ext uri="{FF2B5EF4-FFF2-40B4-BE49-F238E27FC236}">
                <a16:creationId xmlns:a16="http://schemas.microsoft.com/office/drawing/2014/main" id="{27E6850E-B4E8-4B56-928E-C5589C1CACE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3374" y="2133600"/>
            <a:ext cx="6957391" cy="377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5857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4D470-206A-4D08-899F-2B4C2A02C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b="1" dirty="0"/>
              <a:t>                      It’s windy.</a:t>
            </a:r>
            <a:endParaRPr lang="en-US" sz="4000" b="1" dirty="0"/>
          </a:p>
        </p:txBody>
      </p:sp>
      <p:pic>
        <p:nvPicPr>
          <p:cNvPr id="5122" name="Picture 2" descr="Windy weather Royalty Free Vector Image - VectorStock">
            <a:extLst>
              <a:ext uri="{FF2B5EF4-FFF2-40B4-BE49-F238E27FC236}">
                <a16:creationId xmlns:a16="http://schemas.microsoft.com/office/drawing/2014/main" id="{25E0EB1F-A9DE-4964-8F6C-9527F61A148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6783" y="1905000"/>
            <a:ext cx="7036904" cy="3872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41854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7786F-DA33-45D2-977D-8D24BBCFF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b="1" dirty="0"/>
              <a:t>                   It’s snowing.</a:t>
            </a:r>
            <a:endParaRPr lang="en-US" sz="4000" b="1" dirty="0"/>
          </a:p>
        </p:txBody>
      </p:sp>
      <p:pic>
        <p:nvPicPr>
          <p:cNvPr id="6148" name="Picture 4" descr="snowing - Google Search | Forest wallpaper, Snow, Drawing wallpaper">
            <a:extLst>
              <a:ext uri="{FF2B5EF4-FFF2-40B4-BE49-F238E27FC236}">
                <a16:creationId xmlns:a16="http://schemas.microsoft.com/office/drawing/2014/main" id="{CFBC0711-6157-40E0-ABAC-81060A65DC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557" y="1905000"/>
            <a:ext cx="7182678" cy="3992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7655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A1901C-C208-4A8C-AA3F-E7519398F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                    </a:t>
            </a:r>
            <a:r>
              <a:rPr lang="sr-Latn-RS" sz="4000" b="1" dirty="0"/>
              <a:t>It’s freezing.</a:t>
            </a:r>
            <a:endParaRPr lang="en-US" dirty="0"/>
          </a:p>
        </p:txBody>
      </p:sp>
      <p:pic>
        <p:nvPicPr>
          <p:cNvPr id="7170" name="Picture 2" descr="This is How to Start Your Car in the Freezing Cold">
            <a:extLst>
              <a:ext uri="{FF2B5EF4-FFF2-40B4-BE49-F238E27FC236}">
                <a16:creationId xmlns:a16="http://schemas.microsoft.com/office/drawing/2014/main" id="{ED8495D7-5072-4BC6-8C2D-1FBB2DB7486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3774" y="2027583"/>
            <a:ext cx="7447721" cy="3909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5058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ABB9A-D382-47F8-AB85-FF945892C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                       </a:t>
            </a:r>
            <a:r>
              <a:rPr lang="sr-Latn-RS" sz="4000" b="1" dirty="0"/>
              <a:t>It’s foggy.</a:t>
            </a:r>
            <a:endParaRPr lang="en-US" dirty="0"/>
          </a:p>
        </p:txBody>
      </p:sp>
      <p:pic>
        <p:nvPicPr>
          <p:cNvPr id="8194" name="Picture 2" descr="Foggy Road Images, Stock Photos &amp; Vectors | Shutterstock">
            <a:extLst>
              <a:ext uri="{FF2B5EF4-FFF2-40B4-BE49-F238E27FC236}">
                <a16:creationId xmlns:a16="http://schemas.microsoft.com/office/drawing/2014/main" id="{04642960-2A2C-4923-BAA6-744DB419FDF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1009" y="1802296"/>
            <a:ext cx="7580243" cy="4431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702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7A229-3A19-4DDB-8B85-E54BE1C46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Domaći zadatak: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88C940-6947-4B97-9017-096EC9FD2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Latn-RS" dirty="0"/>
              <a:t>Napisati sastav na temu MY COUNTRY</a:t>
            </a:r>
          </a:p>
          <a:p>
            <a:r>
              <a:rPr lang="sr-Latn-RS" dirty="0"/>
              <a:t>Sastav treba da sadrži najmanje 6-7 rečenica.</a:t>
            </a:r>
          </a:p>
          <a:p>
            <a:r>
              <a:rPr lang="sr-Latn-RS" dirty="0"/>
              <a:t>Treba odgovoriti na sledeća pitanja:</a:t>
            </a:r>
          </a:p>
          <a:p>
            <a:r>
              <a:rPr lang="sr-Latn-RS" dirty="0"/>
              <a:t>1. What is the name of your country?</a:t>
            </a:r>
          </a:p>
          <a:p>
            <a:r>
              <a:rPr lang="sr-Latn-RS" dirty="0"/>
              <a:t>2. How many people live in Serbia?</a:t>
            </a:r>
          </a:p>
          <a:p>
            <a:r>
              <a:rPr lang="sr-Latn-RS" dirty="0"/>
              <a:t>3. What is the capital city?</a:t>
            </a:r>
          </a:p>
          <a:p>
            <a:r>
              <a:rPr lang="sr-Latn-RS" dirty="0"/>
              <a:t>4. What are other big cities in Serbia?</a:t>
            </a:r>
          </a:p>
          <a:p>
            <a:r>
              <a:rPr lang="sr-Latn-RS" dirty="0"/>
              <a:t>5. What are the biggest rivers and mountains in your country?</a:t>
            </a:r>
          </a:p>
          <a:p>
            <a:r>
              <a:rPr lang="sr-Latn-RS" dirty="0"/>
              <a:t>6. Wat is it famous for?</a:t>
            </a:r>
          </a:p>
          <a:p>
            <a:r>
              <a:rPr lang="sr-Latn-RS" dirty="0"/>
              <a:t>7. What can people visit when they come to Serbia?</a:t>
            </a:r>
            <a:endParaRPr lang="en-US" dirty="0"/>
          </a:p>
          <a:p>
            <a:r>
              <a:rPr lang="en-US" dirty="0"/>
              <a:t>E mail </a:t>
            </a:r>
            <a:r>
              <a:rPr lang="en-US" dirty="0" err="1"/>
              <a:t>adrese</a:t>
            </a:r>
            <a:r>
              <a:rPr lang="en-US" dirty="0"/>
              <a:t> </a:t>
            </a:r>
            <a:r>
              <a:rPr lang="en-US" dirty="0" err="1"/>
              <a:t>nastavnica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 </a:t>
            </a:r>
            <a:r>
              <a:rPr lang="en-US" dirty="0">
                <a:hlinkClick r:id="rId2"/>
              </a:rPr>
              <a:t>zoranaher@yahoo.com</a:t>
            </a:r>
            <a:endParaRPr lang="en-US" dirty="0"/>
          </a:p>
          <a:p>
            <a:r>
              <a:rPr lang="en-US"/>
              <a:t>                                                   </a:t>
            </a:r>
            <a:r>
              <a:rPr lang="en-US" u="sng">
                <a:hlinkClick r:id="rId3"/>
              </a:rPr>
              <a:t>djstojkovanita@gmail.com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74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A18B2-271E-4D6C-9E29-F8E204F569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2DBB0A-1216-44CC-8A8B-59DD5D0A77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Dragi</a:t>
            </a:r>
            <a:r>
              <a:rPr lang="en-US" dirty="0"/>
              <a:t> </a:t>
            </a:r>
            <a:r>
              <a:rPr lang="en-US" dirty="0" err="1"/>
              <a:t>petaci</a:t>
            </a:r>
            <a:r>
              <a:rPr lang="en-US" dirty="0"/>
              <a:t>, za </a:t>
            </a:r>
            <a:r>
              <a:rPr lang="en-US" dirty="0" err="1"/>
              <a:t>ovu</a:t>
            </a:r>
            <a:r>
              <a:rPr lang="en-US" dirty="0"/>
              <a:t> </a:t>
            </a:r>
            <a:r>
              <a:rPr lang="en-US" dirty="0" err="1"/>
              <a:t>nedelju</a:t>
            </a:r>
            <a:r>
              <a:rPr lang="en-US" dirty="0"/>
              <a:t> </a:t>
            </a:r>
            <a:r>
              <a:rPr lang="en-US" dirty="0" err="1"/>
              <a:t>imamo</a:t>
            </a:r>
            <a:r>
              <a:rPr lang="en-US" dirty="0"/>
              <a:t> </a:t>
            </a:r>
            <a:r>
              <a:rPr lang="en-US" dirty="0" err="1"/>
              <a:t>malo</a:t>
            </a:r>
            <a:r>
              <a:rPr lang="en-US" dirty="0"/>
              <a:t> </a:t>
            </a:r>
            <a:r>
              <a:rPr lang="en-US" dirty="0" err="1"/>
              <a:t>novog</a:t>
            </a:r>
            <a:r>
              <a:rPr lang="en-US" dirty="0"/>
              <a:t> </a:t>
            </a:r>
            <a:r>
              <a:rPr lang="en-US" dirty="0" err="1"/>
              <a:t>gradiva</a:t>
            </a:r>
            <a:r>
              <a:rPr lang="en-US" dirty="0"/>
              <a:t> </a:t>
            </a:r>
            <a:r>
              <a:rPr lang="sr-Latn-RS" dirty="0"/>
              <a:t>i</a:t>
            </a:r>
            <a:r>
              <a:rPr lang="en-US" dirty="0"/>
              <a:t> </a:t>
            </a:r>
            <a:r>
              <a:rPr lang="en-US" dirty="0" err="1"/>
              <a:t>jedan</a:t>
            </a:r>
            <a:r>
              <a:rPr lang="en-US" dirty="0"/>
              <a:t> </a:t>
            </a:r>
            <a:r>
              <a:rPr lang="sr-Latn-RS" dirty="0"/>
              <a:t>y</a:t>
            </a:r>
            <a:r>
              <a:rPr lang="en-US" dirty="0" err="1"/>
              <a:t>adatak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samostalno</a:t>
            </a:r>
            <a:r>
              <a:rPr lang="en-US" dirty="0"/>
              <a:t> da </a:t>
            </a:r>
            <a:r>
              <a:rPr lang="en-US" dirty="0" err="1"/>
              <a:t>uradite</a:t>
            </a:r>
            <a:r>
              <a:rPr lang="en-US" dirty="0"/>
              <a:t>.</a:t>
            </a:r>
          </a:p>
          <a:p>
            <a:r>
              <a:rPr lang="en-US" dirty="0"/>
              <a:t>U </a:t>
            </a:r>
            <a:r>
              <a:rPr lang="en-US" dirty="0" err="1"/>
              <a:t>ovoj</a:t>
            </a:r>
            <a:r>
              <a:rPr lang="en-US" dirty="0"/>
              <a:t> </a:t>
            </a:r>
            <a:r>
              <a:rPr lang="en-US" dirty="0" err="1"/>
              <a:t>prezentaciji</a:t>
            </a:r>
            <a:r>
              <a:rPr lang="en-US" dirty="0"/>
              <a:t> bi</a:t>
            </a:r>
            <a:r>
              <a:rPr lang="sr-Latn-RS" dirty="0"/>
              <a:t>ć</a:t>
            </a:r>
            <a:r>
              <a:rPr lang="en-US" dirty="0"/>
              <a:t>e </a:t>
            </a:r>
            <a:r>
              <a:rPr lang="en-US" dirty="0" err="1"/>
              <a:t>vam</a:t>
            </a:r>
            <a:r>
              <a:rPr lang="en-US" dirty="0"/>
              <a:t> </a:t>
            </a:r>
            <a:r>
              <a:rPr lang="en-US" dirty="0" err="1"/>
              <a:t>prikazane</a:t>
            </a:r>
            <a:r>
              <a:rPr lang="en-US" dirty="0"/>
              <a:t> </a:t>
            </a:r>
            <a:r>
              <a:rPr lang="en-US" dirty="0" err="1"/>
              <a:t>nove</a:t>
            </a:r>
            <a:r>
              <a:rPr lang="en-US" dirty="0"/>
              <a:t> </a:t>
            </a:r>
            <a:r>
              <a:rPr lang="sr-Latn-RS" dirty="0"/>
              <a:t>i p</a:t>
            </a:r>
            <a:r>
              <a:rPr lang="en-US" dirty="0" err="1"/>
              <a:t>oneke</a:t>
            </a:r>
            <a:r>
              <a:rPr lang="en-US" dirty="0"/>
              <a:t> stare r</a:t>
            </a:r>
            <a:r>
              <a:rPr lang="sr-Latn-RS" dirty="0"/>
              <a:t>eči vezane za vremenske prilike. Vaš zadatak je da ih sa izgovorom i prevodom prepišete u sveske. </a:t>
            </a:r>
          </a:p>
          <a:p>
            <a:r>
              <a:rPr lang="sr-Latn-RS" dirty="0"/>
              <a:t>Zadatak koji treba samostalno da uradite je da napiošete kratak sastav(od 6-7) rečenica na temu </a:t>
            </a:r>
            <a:r>
              <a:rPr lang="sr-Latn-RS" b="1" i="1" dirty="0">
                <a:solidFill>
                  <a:srgbClr val="FF0000"/>
                </a:solidFill>
              </a:rPr>
              <a:t>My country. </a:t>
            </a:r>
            <a:r>
              <a:rPr lang="sr-Latn-RS" dirty="0">
                <a:solidFill>
                  <a:schemeClr val="tx1"/>
                </a:solidFill>
              </a:rPr>
              <a:t>Pitanja koja ćemo vam dati,pomoćiće vam pri pisanju sastava. Sastav ste dužni da prosledi</a:t>
            </a:r>
            <a:r>
              <a:rPr lang="en-US" dirty="0">
                <a:solidFill>
                  <a:schemeClr val="tx1"/>
                </a:solidFill>
              </a:rPr>
              <a:t>t</a:t>
            </a:r>
            <a:r>
              <a:rPr lang="sr-Latn-RS" dirty="0">
                <a:solidFill>
                  <a:schemeClr val="tx1"/>
                </a:solidFill>
              </a:rPr>
              <a:t>e svojim nastavnicama na mail. Bilo bi dobro da otkucate sastav kao word dokument a ne da ga slikate iz sveske jer nam je tako lakše da pregledamo. </a:t>
            </a:r>
            <a:endParaRPr lang="en-US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50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2E46F-A5BF-4029-A85D-A5DB21ECD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1DB5DA-CBF7-4DDE-A794-4D5566E64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RS" sz="4400" dirty="0"/>
              <a:t>   </a:t>
            </a:r>
            <a:r>
              <a:rPr lang="sr-Latn-RS" sz="4400" dirty="0">
                <a:solidFill>
                  <a:srgbClr val="0070C0"/>
                </a:solidFill>
              </a:rPr>
              <a:t>What’s the weather like?</a:t>
            </a:r>
          </a:p>
          <a:p>
            <a:pPr marL="0" indent="0">
              <a:buNone/>
            </a:pPr>
            <a:r>
              <a:rPr lang="sr-Latn-RS" sz="4400" dirty="0"/>
              <a:t>            (Kakvo je vreme?)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20564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129AA-43B6-4527-B303-9E5350A5D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79375" y="624110"/>
            <a:ext cx="9225237" cy="1280890"/>
          </a:xfrm>
        </p:spPr>
        <p:txBody>
          <a:bodyPr>
            <a:noAutofit/>
          </a:bodyPr>
          <a:lstStyle/>
          <a:p>
            <a:r>
              <a:rPr lang="sr-Latn-RS" sz="4000" b="1" dirty="0">
                <a:solidFill>
                  <a:srgbClr val="00B0F0"/>
                </a:solidFill>
              </a:rPr>
              <a:t>                 </a:t>
            </a:r>
            <a:r>
              <a:rPr lang="sr-Latn-RS" sz="4400" b="1" dirty="0">
                <a:solidFill>
                  <a:schemeClr val="tx1"/>
                </a:solidFill>
              </a:rPr>
              <a:t>It’s hot.</a:t>
            </a:r>
            <a:endParaRPr lang="en-US" sz="4400" b="1" dirty="0">
              <a:solidFill>
                <a:schemeClr val="tx1"/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8827F23-8537-47A7-B6A8-9939F567DE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9375" y="2133600"/>
            <a:ext cx="7858538" cy="3778250"/>
          </a:xfrm>
        </p:spPr>
      </p:pic>
    </p:spTree>
    <p:extLst>
      <p:ext uri="{BB962C8B-B14F-4D97-AF65-F5344CB8AC3E}">
        <p14:creationId xmlns:p14="http://schemas.microsoft.com/office/powerpoint/2010/main" val="2033049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3E366-1ACA-4E43-A90F-EDD6B776B4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                        </a:t>
            </a:r>
            <a:r>
              <a:rPr lang="sr-Latn-RS" sz="4000" b="1" dirty="0"/>
              <a:t>It’s warm.</a:t>
            </a:r>
            <a:endParaRPr lang="en-US" sz="4000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334B924-5B1D-45A1-9F9A-5AE0164030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9948" y="2133600"/>
            <a:ext cx="8388626" cy="3778250"/>
          </a:xfrm>
        </p:spPr>
      </p:pic>
    </p:spTree>
    <p:extLst>
      <p:ext uri="{BB962C8B-B14F-4D97-AF65-F5344CB8AC3E}">
        <p14:creationId xmlns:p14="http://schemas.microsoft.com/office/powerpoint/2010/main" val="3149072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6B937-AE07-40EE-A211-3FE36A0E1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b="1" dirty="0"/>
              <a:t>                       It’s cool.   </a:t>
            </a:r>
            <a:endParaRPr lang="en-US" sz="4000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EC5E097-53B6-419E-A498-21BCB89A82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4991" y="1905000"/>
            <a:ext cx="8070574" cy="4164495"/>
          </a:xfrm>
        </p:spPr>
      </p:pic>
    </p:spTree>
    <p:extLst>
      <p:ext uri="{BB962C8B-B14F-4D97-AF65-F5344CB8AC3E}">
        <p14:creationId xmlns:p14="http://schemas.microsoft.com/office/powerpoint/2010/main" val="1655399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8D54A-C86E-4408-AABF-EA20179AE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b="1" dirty="0"/>
              <a:t>                      It’s cold.</a:t>
            </a:r>
            <a:endParaRPr lang="en-US" sz="4000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A3727AB9-18D5-41C6-8657-E880E472E5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4262" y="1775791"/>
            <a:ext cx="7447722" cy="4280452"/>
          </a:xfrm>
        </p:spPr>
      </p:pic>
    </p:spTree>
    <p:extLst>
      <p:ext uri="{BB962C8B-B14F-4D97-AF65-F5344CB8AC3E}">
        <p14:creationId xmlns:p14="http://schemas.microsoft.com/office/powerpoint/2010/main" val="4049690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3BB3C-AA7B-4C07-A2DF-936CE61DF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b="1" dirty="0"/>
              <a:t>    What’s the difference?   </a:t>
            </a:r>
            <a:endParaRPr lang="en-US" sz="4000" b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96C1334-09EF-49A7-BF3B-30141BA074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2574" y="1643271"/>
            <a:ext cx="2776814" cy="4479234"/>
          </a:xfrm>
        </p:spPr>
      </p:pic>
    </p:spTree>
    <p:extLst>
      <p:ext uri="{BB962C8B-B14F-4D97-AF65-F5344CB8AC3E}">
        <p14:creationId xmlns:p14="http://schemas.microsoft.com/office/powerpoint/2010/main" val="3786950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9DA93-4233-4B75-A61D-F7B0B518F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000" b="1" dirty="0"/>
              <a:t>            It’s wet. It’s raining</a:t>
            </a:r>
            <a:endParaRPr lang="en-US" sz="4000" b="1" dirty="0"/>
          </a:p>
        </p:txBody>
      </p:sp>
      <p:pic>
        <p:nvPicPr>
          <p:cNvPr id="1026" name="Picture 2" descr="Jamison Little Athletics Centre">
            <a:extLst>
              <a:ext uri="{FF2B5EF4-FFF2-40B4-BE49-F238E27FC236}">
                <a16:creationId xmlns:a16="http://schemas.microsoft.com/office/drawing/2014/main" id="{C9A56FEF-3626-4307-92B2-2D9780179A2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060" y="1749287"/>
            <a:ext cx="7540487" cy="4102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670831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49</TotalTime>
  <Words>308</Words>
  <Application>Microsoft Office PowerPoint</Application>
  <PresentationFormat>Widescreen</PresentationFormat>
  <Paragraphs>33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 3</vt:lpstr>
      <vt:lpstr>Wisp</vt:lpstr>
      <vt:lpstr>V razred</vt:lpstr>
      <vt:lpstr>PowerPoint Presentation</vt:lpstr>
      <vt:lpstr>PowerPoint Presentation</vt:lpstr>
      <vt:lpstr>                 It’s hot.</vt:lpstr>
      <vt:lpstr>                        It’s warm.</vt:lpstr>
      <vt:lpstr>                       It’s cool.   </vt:lpstr>
      <vt:lpstr>                      It’s cold.</vt:lpstr>
      <vt:lpstr>    What’s the difference?   </vt:lpstr>
      <vt:lpstr>            It’s wet. It’s raining</vt:lpstr>
      <vt:lpstr>                It’s dry. It’s fine.</vt:lpstr>
      <vt:lpstr>                      It’s sunny.</vt:lpstr>
      <vt:lpstr>                    It’s cloudy.</vt:lpstr>
      <vt:lpstr>                      It’s windy.</vt:lpstr>
      <vt:lpstr>                   It’s snowing.</vt:lpstr>
      <vt:lpstr>                    It’s freezing.</vt:lpstr>
      <vt:lpstr>                       It’s foggy.</vt:lpstr>
      <vt:lpstr>Domaći zadatak: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 razred</dc:title>
  <dc:creator>Korisnik 1</dc:creator>
  <cp:lastModifiedBy>Korisnik 1</cp:lastModifiedBy>
  <cp:revision>7</cp:revision>
  <dcterms:created xsi:type="dcterms:W3CDTF">2020-04-05T20:13:17Z</dcterms:created>
  <dcterms:modified xsi:type="dcterms:W3CDTF">2020-04-05T21:43:31Z</dcterms:modified>
</cp:coreProperties>
</file>