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6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590A229-044E-4183-83F4-F15CFB4905C7}">
  <a:tblStyle styleId="{0590A229-044E-4183-83F4-F15CFB4905C7}" styleName="Table_0"/>
  <a:tblStyle styleId="{10959AD8-D268-4C0D-A127-20BC83EE112C}" styleName="Table_1"/>
  <a:tblStyle styleId="{7F5672CE-66EF-48B5-B03D-FDBC0FD9FBEF}" styleName="Table_2"/>
  <a:tblStyle styleId="{1DCEBB12-8ED5-43E8-BB3B-0B41CED737B2}" styleName="Table_3"/>
  <a:tblStyle styleId="{3FF09162-00B7-4819-84CA-DC905B64D306}" styleName="Table_4"/>
  <a:tblStyle styleId="{AE468983-C075-4489-A0EF-6D9EDA974B0E}" styleName="Table_5"/>
  <a:tblStyle styleId="{FC0E9760-5EA4-47C7-8CC8-CBB69BFFDEA6}" styleName="Table_6"/>
  <a:tblStyle styleId="{31EEC43B-A1BC-4070-AE90-3A8DE5D3F168}" styleName="Table_7"/>
  <a:tblStyle styleId="{C7D65AFC-C340-4A67-908B-111C08BAA4BB}" styleName="Table_8"/>
  <a:tblStyle styleId="{B1D30616-F7F9-416F-A1EB-91D416A9A95D}" styleName="Table_9"/>
  <a:tblStyle styleId="{6AA9FB52-32FA-4918-A38B-124B350FBBBB}" styleName="Table_10"/>
  <a:tblStyle styleId="{FFEFFAC1-6ED4-416C-A75E-958ED00B5CB2}" styleName="Table_11"/>
  <a:tblStyle styleId="{684802C4-5F84-4A69-ACF3-066AD61DF14C}" styleName="Table_12"/>
  <a:tblStyle styleId="{0D3883D9-4992-4E3C-A342-42F2763D3AD5}" styleName="Table_13"/>
  <a:tblStyle styleId="{0291ECD1-A7DB-466E-90D5-3F01E27C6F8D}" styleName="Table_14"/>
  <a:tblStyle styleId="{39F6C7D3-D2BB-484E-B881-33A8C7540BDD}" styleName="Table_15"/>
  <a:tblStyle styleId="{F9D31404-8B5A-4667-BCE8-596C8C8F6B3F}" styleName="Table_16"/>
  <a:tblStyle styleId="{57ED3AB2-F346-4990-89F7-1DA8779DCA5A}" styleName="Table_17"/>
  <a:tblStyle styleId="{4ABA696B-A0BA-43F5-B78D-46F18C14C46B}" styleName="Table_18"/>
  <a:tblStyle styleId="{87926388-E278-4CCE-8C0F-F63706DCA4ED}" styleName="Table_19"/>
  <a:tblStyle styleId="{CDCDD4DA-573A-4013-AA3A-6F205A7E9BE4}" styleName="Table_20"/>
  <a:tblStyle styleId="{320CA6EF-ACFA-42A3-BE1C-99F6E36C31C2}" styleName="Table_21"/>
  <a:tblStyle styleId="{F13043C6-DFEE-4D7D-90A0-FA5E6A9BE245}" styleName="Table_22"/>
  <a:tblStyle styleId="{2E05F38A-1001-4BFE-9C9D-DF3042CE0225}" styleName="Table_23"/>
  <a:tblStyle styleId="{1E59FB38-1625-452B-8EC3-52936725408B}" styleName="Table_24"/>
  <a:tblStyle styleId="{7F86A3AD-C85D-459A-976C-A51E6EE4C2D3}" styleName="Table_25"/>
  <a:tblStyle styleId="{5F9B88C0-1587-4407-BF9E-6DD271AF5C81}" styleName="Table_26"/>
  <a:tblStyle styleId="{1AB2DD95-3BA7-4EF1-B2A5-8A6D44F05FF5}" styleName="Table_27"/>
  <a:tblStyle styleId="{8E3EB592-20EE-4300-A9DB-5DD16F41CE9B}" styleName="Table_28"/>
  <a:tblStyle styleId="{862DB96C-9982-44FC-8E8C-9EB0FFA3DE7E}" styleName="Table_29"/>
  <a:tblStyle styleId="{6C58632E-C5A6-49D3-9971-9932B53020E4}" styleName="Table_30"/>
  <a:tblStyle styleId="{D6C82298-5D19-481C-BE24-221847D3E163}" styleName="Table_31"/>
  <a:tblStyle styleId="{57AC9889-8C78-4A22-8996-1939DC961C6A}" styleName="Table_32"/>
  <a:tblStyle styleId="{40AB9EBB-2344-4FEB-BCFD-47F16AB8A5A5}" styleName="Table_33"/>
  <a:tblStyle styleId="{EE703FC2-F18C-4283-A4E0-B21D5B57F42D}" styleName="Table_34"/>
  <a:tblStyle styleId="{07729E85-8674-40E3-BF24-8053828EF8A3}" styleName="Table_35"/>
  <a:tblStyle styleId="{D38C4BF6-4CE7-421F-B0D5-23FE44B84A5B}" styleName="Table_36"/>
  <a:tblStyle styleId="{FD171C05-552C-4841-BA60-832349FAFAB6}" styleName="Table_37"/>
  <a:tblStyle styleId="{FE0B0B77-1E8B-4789-AF67-87D978D0D435}" styleName="Table_38"/>
  <a:tblStyle styleId="{8129BCD2-3668-4DDA-B325-D48DA9E79670}" styleName="Table_39"/>
  <a:tblStyle styleId="{F4B9F25B-FEDB-4075-84C4-74F24E8B9970}" styleName="Table_40"/>
  <a:tblStyle styleId="{ADD24EFB-DC10-4F74-AD31-CE624E5FC4CF}" styleName="Table_41"/>
  <a:tblStyle styleId="{A691D958-A10F-42D5-AB77-8A053A1C8347}" styleName="Table_42"/>
  <a:tblStyle styleId="{3B3265CF-B116-4A8C-BF63-01B346015369}" styleName="Table_43"/>
  <a:tblStyle styleId="{0DCB4291-F241-41E3-957B-F812826546AF}" styleName="Table_44"/>
  <a:tblStyle styleId="{EE009207-6BAB-4D54-A6B5-F3BD186D013A}" styleName="Table_45"/>
  <a:tblStyle styleId="{9EB14A61-2C50-49B0-977F-D71C80DE81E7}" styleName="Table_46"/>
  <a:tblStyle styleId="{5EA48BE2-5158-4EF6-AC0A-200417F40420}" styleName="Table_47"/>
  <a:tblStyle styleId="{D4B80179-3751-4E79-8F05-1318A65AE3B9}" styleName="Table_48"/>
  <a:tblStyle styleId="{CBBB8C37-019A-434A-BADD-3ABB035A0350}" styleName="Table_49"/>
  <a:tblStyle styleId="{6B119F3B-BC6D-4707-90CB-092E78AEB9F4}" styleName="Table_50"/>
  <a:tblStyle styleId="{FEA619F9-B0FC-4E6D-BC52-5E789118BED2}" styleName="Table_51"/>
  <a:tblStyle styleId="{22A4F039-694A-4183-A103-718450E5B107}" styleName="Table_52"/>
  <a:tblStyle styleId="{852D6771-D951-4488-85EE-486D7FE0C777}" styleName="Table_53"/>
  <a:tblStyle styleId="{9E357964-67CD-491B-8BBE-DA6767716095}" styleName="Table_54"/>
  <a:tblStyle styleId="{04D0AFDA-6742-4362-BC2D-13D5C00A36F9}" styleName="Table_55"/>
  <a:tblStyle styleId="{FAEEDF69-38BD-4EE6-9E31-A81C9586FE4F}" styleName="Table_56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2" autoAdjust="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322639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Shape 5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82" name="Shape 5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Shape 7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49" name="Shape 7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Shape 7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60" name="Shape 7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" name="Shape 7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71" name="Shape 7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Shape 7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82" name="Shape 7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" name="Shape 7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93" name="Shape 7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" name="Shape 8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04" name="Shape 8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" name="Shape 8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15" name="Shape 8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Shape 8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26" name="Shape 8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" name="Shape 8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37" name="Shape 8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Shape 8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48" name="Shape 8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Shape 6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61" name="Shape 6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" name="Shape 8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59" name="Shape 8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Shape 8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70" name="Shape 8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" name="Shape 8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81" name="Shape 8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" name="Shape 8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92" name="Shape 8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" name="Shape 9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03" name="Shape 9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" name="Shape 9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14" name="Shape 9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Shape 9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25" name="Shape 9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" name="Shape 9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36" name="Shape 9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" name="Shape 9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47" name="Shape 9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" name="Shape 9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58" name="Shape 9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Shape 6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72" name="Shape 6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Shape 9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69" name="Shape 9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" name="Shape 9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80" name="Shape 9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Shape 9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91" name="Shape 9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" name="Shape 10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02" name="Shape 10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" name="Shape 10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13" name="Shape 10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3" name="Shape 10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24" name="Shape 10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Shape 10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35" name="Shape 10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Shape 10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46" name="Shape 10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Shape 10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57" name="Shape 10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Shape 10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68" name="Shape 10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Shape 6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83" name="Shape 6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Shape 10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79" name="Shape 10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Shape 10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90" name="Shape 10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Shape 1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01" name="Shape 1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" name="Shape 1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12" name="Shape 1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" name="Shape 1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23" name="Shape 1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" name="Shape 1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34" name="Shape 1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" name="Shape 1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45" name="Shape 11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" name="Shape 1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56" name="Shape 1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Shape 1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67" name="Shape 1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" name="Shape 1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78" name="Shape 11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Shape 6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94" name="Shape 6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Shape 1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89" name="Shape 1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" name="Shape 1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00" name="Shape 12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" name="Shape 1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11" name="Shape 1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1" name="Shape 1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22" name="Shape 12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" name="Shape 1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33" name="Shape 12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3" name="Shape 1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44" name="Shape 12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Shape 1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55" name="Shape 12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5" name="Shape 12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66" name="Shape 12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6" name="Shape 12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77" name="Shape 12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Shape 7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05" name="Shape 7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Shape 7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16" name="Shape 7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Shape 7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27" name="Shape 7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" name="Shape 7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38" name="Shape 7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lt1"/>
        </a:solidFill>
        <a:effectLst/>
      </p:bgPr>
    </p:bg>
    <p:spTree>
      <p:nvGrpSpPr>
        <p:cNvPr id="1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Shape 558"/>
          <p:cNvSpPr txBox="1">
            <a:spLocks noGrp="1"/>
          </p:cNvSpPr>
          <p:nvPr>
            <p:ph type="ctrTitle"/>
          </p:nvPr>
        </p:nvSpPr>
        <p:spPr>
          <a:xfrm>
            <a:off x="685800" y="1370012"/>
            <a:ext cx="696595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9" name="Shape 559"/>
          <p:cNvSpPr txBox="1">
            <a:spLocks noGrp="1"/>
          </p:cNvSpPr>
          <p:nvPr>
            <p:ph type="subTitle" idx="1"/>
          </p:nvPr>
        </p:nvSpPr>
        <p:spPr>
          <a:xfrm>
            <a:off x="1727200" y="3886200"/>
            <a:ext cx="5640386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1206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200025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 b="0" i="0" u="none" strike="noStrike" cap="none" baseline="0"/>
            </a:lvl2pPr>
            <a:lvl3pPr marL="1143000" marR="0" indent="-165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 b="0" i="0" u="none" strike="noStrike" cap="none" baseline="0"/>
            </a:lvl3pPr>
            <a:lvl4pPr marL="1600200" marR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 b="0" i="0" u="none" strike="noStrike" cap="none" baseline="0"/>
            </a:lvl4pPr>
            <a:lvl5pPr marL="2057400" marR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 b="0" i="0" u="none" strike="noStrike" cap="none" baseline="0"/>
            </a:lvl5pPr>
            <a:lvl6pPr marL="25146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0" name="Shape 560"/>
          <p:cNvSpPr txBox="1">
            <a:spLocks noGrp="1"/>
          </p:cNvSpPr>
          <p:nvPr>
            <p:ph type="title" idx="2"/>
          </p:nvPr>
        </p:nvSpPr>
        <p:spPr>
          <a:xfrm>
            <a:off x="219075" y="227012"/>
            <a:ext cx="747712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1" name="Shape 561"/>
          <p:cNvSpPr txBox="1">
            <a:spLocks noGrp="1"/>
          </p:cNvSpPr>
          <p:nvPr>
            <p:ph type="body" idx="3"/>
          </p:nvPr>
        </p:nvSpPr>
        <p:spPr>
          <a:xfrm>
            <a:off x="263525" y="1598612"/>
            <a:ext cx="7386636" cy="44973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00025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marL="1143000" indent="-1651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marL="16002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marL="20574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marL="25146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2" name="Shape 562"/>
          <p:cNvSpPr txBox="1">
            <a:spLocks noGrp="1"/>
          </p:cNvSpPr>
          <p:nvPr>
            <p:ph type="dt" idx="10"/>
          </p:nvPr>
        </p:nvSpPr>
        <p:spPr>
          <a:xfrm>
            <a:off x="301625" y="6242050"/>
            <a:ext cx="1782762" cy="4746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0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563" name="Shape 563"/>
          <p:cNvSpPr txBox="1">
            <a:spLocks noGrp="1"/>
          </p:cNvSpPr>
          <p:nvPr>
            <p:ph type="ftr" idx="11"/>
          </p:nvPr>
        </p:nvSpPr>
        <p:spPr>
          <a:xfrm>
            <a:off x="2257425" y="6248400"/>
            <a:ext cx="3455986" cy="4746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0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564" name="Shape 564"/>
          <p:cNvSpPr txBox="1">
            <a:spLocks noGrp="1"/>
          </p:cNvSpPr>
          <p:nvPr>
            <p:ph type="sldNum" idx="12"/>
          </p:nvPr>
        </p:nvSpPr>
        <p:spPr>
          <a:xfrm>
            <a:off x="5867400" y="6248400"/>
            <a:ext cx="1755774" cy="4746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0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bg>
      <p:bgPr>
        <a:solidFill>
          <a:schemeClr val="lt1"/>
        </a:solidFill>
        <a:effectLst/>
      </p:bgPr>
    </p:bg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Shape 572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3" name="Shape 573"/>
          <p:cNvSpPr txBox="1">
            <a:spLocks noGrp="1"/>
          </p:cNvSpPr>
          <p:nvPr>
            <p:ph type="body" idx="1"/>
          </p:nvPr>
        </p:nvSpPr>
        <p:spPr>
          <a:xfrm>
            <a:off x="263525" y="1598612"/>
            <a:ext cx="7386636" cy="44973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00025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marL="1143000" indent="-1651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marL="16002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marL="2057400" indent="-1524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marL="25146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79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4" name="Shape 574"/>
          <p:cNvSpPr txBox="1">
            <a:spLocks noGrp="1"/>
          </p:cNvSpPr>
          <p:nvPr>
            <p:ph type="dt" idx="10"/>
          </p:nvPr>
        </p:nvSpPr>
        <p:spPr>
          <a:xfrm>
            <a:off x="301625" y="6242050"/>
            <a:ext cx="1782762" cy="4746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0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575" name="Shape 575"/>
          <p:cNvSpPr txBox="1">
            <a:spLocks noGrp="1"/>
          </p:cNvSpPr>
          <p:nvPr>
            <p:ph type="ftr" idx="11"/>
          </p:nvPr>
        </p:nvSpPr>
        <p:spPr>
          <a:xfrm>
            <a:off x="2257425" y="6248400"/>
            <a:ext cx="3455986" cy="4746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0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576" name="Shape 576"/>
          <p:cNvSpPr txBox="1">
            <a:spLocks noGrp="1"/>
          </p:cNvSpPr>
          <p:nvPr>
            <p:ph type="sldNum" idx="12"/>
          </p:nvPr>
        </p:nvSpPr>
        <p:spPr>
          <a:xfrm>
            <a:off x="5867400" y="6248400"/>
            <a:ext cx="1755774" cy="4746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0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0" y="0"/>
            <a:ext cx="9159875" cy="6870700"/>
            <a:chOff x="0" y="0"/>
            <a:chExt cx="9159875" cy="6870700"/>
          </a:xfrm>
        </p:grpSpPr>
        <p:sp>
          <p:nvSpPr>
            <p:cNvPr id="10" name="Shape 10"/>
            <p:cNvSpPr/>
            <p:nvPr/>
          </p:nvSpPr>
          <p:spPr>
            <a:xfrm>
              <a:off x="0" y="6645275"/>
              <a:ext cx="8078787" cy="225425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0" y="0"/>
              <a:ext cx="8078787" cy="200024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7953375" y="0"/>
              <a:ext cx="1203324" cy="6858000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rgbClr val="F001D8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13" name="Shape 13"/>
            <p:cNvGrpSpPr/>
            <p:nvPr/>
          </p:nvGrpSpPr>
          <p:grpSpPr>
            <a:xfrm>
              <a:off x="7848600" y="1583"/>
              <a:ext cx="1279526" cy="6292854"/>
              <a:chOff x="7848600" y="1583"/>
              <a:chExt cx="1279526" cy="6292854"/>
            </a:xfrm>
          </p:grpSpPr>
          <p:grpSp>
            <p:nvGrpSpPr>
              <p:cNvPr id="14" name="Shape 14"/>
              <p:cNvGrpSpPr/>
              <p:nvPr/>
            </p:nvGrpSpPr>
            <p:grpSpPr>
              <a:xfrm>
                <a:off x="8382000" y="1583"/>
                <a:ext cx="746126" cy="2254254"/>
                <a:chOff x="8382000" y="1583"/>
                <a:chExt cx="746126" cy="2254254"/>
              </a:xfrm>
            </p:grpSpPr>
            <p:grpSp>
              <p:nvGrpSpPr>
                <p:cNvPr id="15" name="Shape 15"/>
                <p:cNvGrpSpPr/>
                <p:nvPr/>
              </p:nvGrpSpPr>
              <p:grpSpPr>
                <a:xfrm rot="-90">
                  <a:off x="8704261" y="1586"/>
                  <a:ext cx="279400" cy="276224"/>
                  <a:chOff x="2630486" y="512762"/>
                  <a:chExt cx="2684462" cy="4064000"/>
                </a:xfrm>
              </p:grpSpPr>
              <p:grpSp>
                <p:nvGrpSpPr>
                  <p:cNvPr id="16" name="Shape 16"/>
                  <p:cNvGrpSpPr/>
                  <p:nvPr/>
                </p:nvGrpSpPr>
                <p:grpSpPr>
                  <a:xfrm>
                    <a:off x="2630486" y="512762"/>
                    <a:ext cx="2684462" cy="4064000"/>
                    <a:chOff x="2630486" y="512762"/>
                    <a:chExt cx="2684462" cy="4064000"/>
                  </a:xfrm>
                </p:grpSpPr>
                <p:sp>
                  <p:nvSpPr>
                    <p:cNvPr id="17" name="Shape 17"/>
                    <p:cNvSpPr/>
                    <p:nvPr/>
                  </p:nvSpPr>
                  <p:spPr>
                    <a:xfrm>
                      <a:off x="3360737" y="512762"/>
                      <a:ext cx="1954212" cy="406400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31" h="2560" extrusionOk="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>
                        <a:alpha val="65490"/>
                      </a:srgbClr>
                    </a:solidFill>
                    <a:ln>
                      <a:noFill/>
                    </a:ln>
                  </p:spPr>
                  <p:txBody>
                    <a:bodyPr lIns="91425" tIns="45700" rIns="91425" bIns="45700" anchor="ctr" anchorCtr="0">
                      <a:noAutofit/>
                    </a:bodyPr>
                    <a:lstStyle/>
                    <a:p>
                      <a:endParaRPr/>
                    </a:p>
                  </p:txBody>
                </p:sp>
                <p:sp>
                  <p:nvSpPr>
                    <p:cNvPr id="18" name="Shape 18"/>
                    <p:cNvSpPr/>
                    <p:nvPr/>
                  </p:nvSpPr>
                  <p:spPr>
                    <a:xfrm>
                      <a:off x="2630486" y="596900"/>
                      <a:ext cx="1373187" cy="3287711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865" h="2071" extrusionOk="0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>
                        <a:alpha val="65490"/>
                      </a:srgbClr>
                    </a:solidFill>
                    <a:ln>
                      <a:noFill/>
                    </a:ln>
                  </p:spPr>
                  <p:txBody>
                    <a:bodyPr lIns="91425" tIns="45700" rIns="91425" bIns="45700" anchor="ctr" anchorCtr="0">
                      <a:noAutofit/>
                    </a:bodyPr>
                    <a:lstStyle/>
                    <a:p>
                      <a:endParaRPr/>
                    </a:p>
                  </p:txBody>
                </p:sp>
              </p:grpSp>
              <p:sp>
                <p:nvSpPr>
                  <p:cNvPr id="19" name="Shape 19"/>
                  <p:cNvSpPr/>
                  <p:nvPr/>
                </p:nvSpPr>
                <p:spPr>
                  <a:xfrm>
                    <a:off x="3810000" y="2266950"/>
                    <a:ext cx="266699" cy="390524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0" name="Shape 20"/>
                  <p:cNvSpPr/>
                  <p:nvPr/>
                </p:nvSpPr>
                <p:spPr>
                  <a:xfrm>
                    <a:off x="4119562" y="1176337"/>
                    <a:ext cx="422275" cy="82708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66" h="521" extrusionOk="0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>
                      <a:alpha val="65490"/>
                    </a:srgbClr>
                  </a:solidFill>
                  <a:ln>
                    <a:noFill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1" name="Shape 21"/>
                  <p:cNvSpPr/>
                  <p:nvPr/>
                </p:nvSpPr>
                <p:spPr>
                  <a:xfrm>
                    <a:off x="4241800" y="2528886"/>
                    <a:ext cx="622300" cy="5397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92" h="340" extrusionOk="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>
                      <a:alpha val="65490"/>
                    </a:srgbClr>
                  </a:solidFill>
                  <a:ln>
                    <a:noFill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2" name="Shape 22"/>
                  <p:cNvSpPr/>
                  <p:nvPr/>
                </p:nvSpPr>
                <p:spPr>
                  <a:xfrm>
                    <a:off x="3829050" y="3062286"/>
                    <a:ext cx="239711" cy="8858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1" h="558" extrusionOk="0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>
                      <a:alpha val="65490"/>
                    </a:srgbClr>
                  </a:solidFill>
                  <a:ln>
                    <a:noFill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3" name="Shape 23"/>
                  <p:cNvSpPr/>
                  <p:nvPr/>
                </p:nvSpPr>
                <p:spPr>
                  <a:xfrm>
                    <a:off x="3027361" y="2522536"/>
                    <a:ext cx="622300" cy="40163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392" h="253" extrusionOk="0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>
                      <a:alpha val="65490"/>
                    </a:srgbClr>
                  </a:solidFill>
                  <a:ln>
                    <a:noFill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4" name="Shape 24"/>
                  <p:cNvSpPr/>
                  <p:nvPr/>
                </p:nvSpPr>
                <p:spPr>
                  <a:xfrm>
                    <a:off x="3324225" y="1476375"/>
                    <a:ext cx="377825" cy="6127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38" h="386" extrusionOk="0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>
                      <a:alpha val="65490"/>
                    </a:srgbClr>
                  </a:solidFill>
                  <a:ln>
                    <a:noFill/>
                  </a:ln>
                </p:spPr>
                <p:txBody>
                  <a:bodyPr lIns="91425" tIns="45700" rIns="91425" bIns="45700" anchor="ctr" anchorCtr="0">
                    <a:noAutofit/>
                  </a:bodyPr>
                  <a:lstStyle/>
                  <a:p>
                    <a:endParaRPr/>
                  </a:p>
                </p:txBody>
              </p:sp>
            </p:grpSp>
            <p:grpSp>
              <p:nvGrpSpPr>
                <p:cNvPr id="25" name="Shape 25"/>
                <p:cNvGrpSpPr/>
                <p:nvPr/>
              </p:nvGrpSpPr>
              <p:grpSpPr>
                <a:xfrm>
                  <a:off x="8382000" y="228600"/>
                  <a:ext cx="279401" cy="274637"/>
                  <a:chOff x="0" y="0"/>
                  <a:chExt cx="2838725" cy="2836075"/>
                </a:xfrm>
              </p:grpSpPr>
              <p:sp>
                <p:nvSpPr>
                  <p:cNvPr id="26" name="Shape 26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7" name="Shape 27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8" name="Shape 28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9" name="Shape 29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0" name="Shape 30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1" name="Shape 31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2" name="Shape 32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3" name="Shape 33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4" name="Shape 34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5" name="Shape 35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6" name="Shape 36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7" name="Shape 37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8" name="Shape 38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9" name="Shape 39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0" name="Shape 40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1" name="Shape 41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2" name="Shape 42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3" name="Shape 43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</p:grpSp>
            <p:grpSp>
              <p:nvGrpSpPr>
                <p:cNvPr id="44" name="Shape 44"/>
                <p:cNvGrpSpPr/>
                <p:nvPr/>
              </p:nvGrpSpPr>
              <p:grpSpPr>
                <a:xfrm>
                  <a:off x="8848725" y="228600"/>
                  <a:ext cx="279401" cy="274637"/>
                  <a:chOff x="0" y="0"/>
                  <a:chExt cx="2838725" cy="2836075"/>
                </a:xfrm>
              </p:grpSpPr>
              <p:sp>
                <p:nvSpPr>
                  <p:cNvPr id="45" name="Shape 45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6" name="Shape 46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7" name="Shape 47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8" name="Shape 48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9" name="Shape 49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0" name="Shape 50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1" name="Shape 51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2" name="Shape 52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3" name="Shape 53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4" name="Shape 54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5" name="Shape 55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6" name="Shape 56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7" name="Shape 57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8" name="Shape 58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9" name="Shape 59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60" name="Shape 60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61" name="Shape 61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62" name="Shape 62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</p:grpSp>
            <p:grpSp>
              <p:nvGrpSpPr>
                <p:cNvPr id="63" name="Shape 63"/>
                <p:cNvGrpSpPr/>
                <p:nvPr/>
              </p:nvGrpSpPr>
              <p:grpSpPr>
                <a:xfrm>
                  <a:off x="8610600" y="533400"/>
                  <a:ext cx="279401" cy="274637"/>
                  <a:chOff x="0" y="0"/>
                  <a:chExt cx="2838725" cy="2836075"/>
                </a:xfrm>
              </p:grpSpPr>
              <p:sp>
                <p:nvSpPr>
                  <p:cNvPr id="64" name="Shape 64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65" name="Shape 65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66" name="Shape 66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67" name="Shape 67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68" name="Shape 68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69" name="Shape 69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70" name="Shape 70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71" name="Shape 71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72" name="Shape 72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73" name="Shape 73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74" name="Shape 74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75" name="Shape 75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76" name="Shape 76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77" name="Shape 77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78" name="Shape 78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79" name="Shape 79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80" name="Shape 80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81" name="Shape 81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</p:grpSp>
            <p:grpSp>
              <p:nvGrpSpPr>
                <p:cNvPr id="82" name="Shape 82"/>
                <p:cNvGrpSpPr/>
                <p:nvPr/>
              </p:nvGrpSpPr>
              <p:grpSpPr>
                <a:xfrm>
                  <a:off x="8534400" y="914400"/>
                  <a:ext cx="279401" cy="274637"/>
                  <a:chOff x="0" y="0"/>
                  <a:chExt cx="2838725" cy="2836075"/>
                </a:xfrm>
              </p:grpSpPr>
              <p:sp>
                <p:nvSpPr>
                  <p:cNvPr id="83" name="Shape 83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84" name="Shape 84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85" name="Shape 85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86" name="Shape 86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87" name="Shape 87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88" name="Shape 88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89" name="Shape 89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90" name="Shape 90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91" name="Shape 91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92" name="Shape 92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93" name="Shape 93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94" name="Shape 94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95" name="Shape 95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96" name="Shape 96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97" name="Shape 97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98" name="Shape 98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99" name="Shape 99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0" name="Shape 100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</p:grpSp>
            <p:grpSp>
              <p:nvGrpSpPr>
                <p:cNvPr id="101" name="Shape 101"/>
                <p:cNvGrpSpPr/>
                <p:nvPr/>
              </p:nvGrpSpPr>
              <p:grpSpPr>
                <a:xfrm>
                  <a:off x="8848725" y="838200"/>
                  <a:ext cx="279401" cy="274637"/>
                  <a:chOff x="0" y="0"/>
                  <a:chExt cx="2838725" cy="2836075"/>
                </a:xfrm>
              </p:grpSpPr>
              <p:sp>
                <p:nvSpPr>
                  <p:cNvPr id="102" name="Shape 102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3" name="Shape 103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4" name="Shape 104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5" name="Shape 105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6" name="Shape 106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7" name="Shape 107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8" name="Shape 108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09" name="Shape 109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10" name="Shape 110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11" name="Shape 111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12" name="Shape 112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13" name="Shape 113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14" name="Shape 114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15" name="Shape 115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16" name="Shape 116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17" name="Shape 117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18" name="Shape 118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19" name="Shape 119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</p:grpSp>
            <p:grpSp>
              <p:nvGrpSpPr>
                <p:cNvPr id="120" name="Shape 120"/>
                <p:cNvGrpSpPr/>
                <p:nvPr/>
              </p:nvGrpSpPr>
              <p:grpSpPr>
                <a:xfrm>
                  <a:off x="8686800" y="1219200"/>
                  <a:ext cx="279401" cy="274637"/>
                  <a:chOff x="0" y="0"/>
                  <a:chExt cx="2838725" cy="2836075"/>
                </a:xfrm>
              </p:grpSpPr>
              <p:sp>
                <p:nvSpPr>
                  <p:cNvPr id="121" name="Shape 121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22" name="Shape 122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23" name="Shape 123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24" name="Shape 124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25" name="Shape 125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26" name="Shape 126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27" name="Shape 127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28" name="Shape 128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29" name="Shape 129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0" name="Shape 130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1" name="Shape 131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2" name="Shape 132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3" name="Shape 133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4" name="Shape 134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5" name="Shape 135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6" name="Shape 136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7" name="Shape 137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8" name="Shape 138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</p:grpSp>
            <p:grpSp>
              <p:nvGrpSpPr>
                <p:cNvPr id="139" name="Shape 139"/>
                <p:cNvGrpSpPr/>
                <p:nvPr/>
              </p:nvGrpSpPr>
              <p:grpSpPr>
                <a:xfrm>
                  <a:off x="8848725" y="1600200"/>
                  <a:ext cx="279401" cy="274637"/>
                  <a:chOff x="0" y="0"/>
                  <a:chExt cx="2838725" cy="2836075"/>
                </a:xfrm>
              </p:grpSpPr>
              <p:sp>
                <p:nvSpPr>
                  <p:cNvPr id="140" name="Shape 140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1" name="Shape 141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2" name="Shape 142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3" name="Shape 143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4" name="Shape 144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5" name="Shape 145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6" name="Shape 146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7" name="Shape 147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8" name="Shape 148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49" name="Shape 149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0" name="Shape 150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1" name="Shape 151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2" name="Shape 152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3" name="Shape 153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4" name="Shape 154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5" name="Shape 155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6" name="Shape 156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57" name="Shape 157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</p:grpSp>
            <p:grpSp>
              <p:nvGrpSpPr>
                <p:cNvPr id="158" name="Shape 158"/>
                <p:cNvGrpSpPr/>
                <p:nvPr/>
              </p:nvGrpSpPr>
              <p:grpSpPr>
                <a:xfrm>
                  <a:off x="8848725" y="1981200"/>
                  <a:ext cx="279401" cy="274637"/>
                  <a:chOff x="0" y="0"/>
                  <a:chExt cx="2838725" cy="2836075"/>
                </a:xfrm>
              </p:grpSpPr>
              <p:sp>
                <p:nvSpPr>
                  <p:cNvPr id="159" name="Shape 159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60" name="Shape 160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61" name="Shape 161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62" name="Shape 162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63" name="Shape 163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64" name="Shape 164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65" name="Shape 165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66" name="Shape 166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67" name="Shape 167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68" name="Shape 168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69" name="Shape 169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70" name="Shape 170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71" name="Shape 171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72" name="Shape 172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73" name="Shape 173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74" name="Shape 174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75" name="Shape 175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76" name="Shape 176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</p:grpSp>
          </p:grpSp>
          <p:grpSp>
            <p:nvGrpSpPr>
              <p:cNvPr id="177" name="Shape 177"/>
              <p:cNvGrpSpPr/>
              <p:nvPr/>
            </p:nvGrpSpPr>
            <p:grpSpPr>
              <a:xfrm>
                <a:off x="7848600" y="1600200"/>
                <a:ext cx="812801" cy="4694237"/>
                <a:chOff x="7848600" y="1600200"/>
                <a:chExt cx="812801" cy="4694237"/>
              </a:xfrm>
            </p:grpSpPr>
            <p:grpSp>
              <p:nvGrpSpPr>
                <p:cNvPr id="178" name="Shape 178"/>
                <p:cNvGrpSpPr/>
                <p:nvPr/>
              </p:nvGrpSpPr>
              <p:grpSpPr>
                <a:xfrm>
                  <a:off x="8153400" y="1600200"/>
                  <a:ext cx="279401" cy="274637"/>
                  <a:chOff x="0" y="0"/>
                  <a:chExt cx="2838725" cy="2836075"/>
                </a:xfrm>
              </p:grpSpPr>
              <p:sp>
                <p:nvSpPr>
                  <p:cNvPr id="179" name="Shape 179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80" name="Shape 180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81" name="Shape 181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82" name="Shape 182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83" name="Shape 183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84" name="Shape 184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85" name="Shape 185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86" name="Shape 186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87" name="Shape 187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88" name="Shape 188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89" name="Shape 189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90" name="Shape 190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91" name="Shape 191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92" name="Shape 192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93" name="Shape 193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94" name="Shape 194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95" name="Shape 195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96" name="Shape 196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</p:grpSp>
            <p:grpSp>
              <p:nvGrpSpPr>
                <p:cNvPr id="197" name="Shape 197"/>
                <p:cNvGrpSpPr/>
                <p:nvPr/>
              </p:nvGrpSpPr>
              <p:grpSpPr>
                <a:xfrm>
                  <a:off x="8229600" y="1905000"/>
                  <a:ext cx="279401" cy="274637"/>
                  <a:chOff x="0" y="0"/>
                  <a:chExt cx="2838725" cy="2836075"/>
                </a:xfrm>
              </p:grpSpPr>
              <p:sp>
                <p:nvSpPr>
                  <p:cNvPr id="198" name="Shape 198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99" name="Shape 199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00" name="Shape 200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01" name="Shape 201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02" name="Shape 202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03" name="Shape 203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04" name="Shape 204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05" name="Shape 205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06" name="Shape 206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07" name="Shape 207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08" name="Shape 208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09" name="Shape 209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10" name="Shape 210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11" name="Shape 211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12" name="Shape 212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13" name="Shape 213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14" name="Shape 214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15" name="Shape 215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</p:grpSp>
            <p:grpSp>
              <p:nvGrpSpPr>
                <p:cNvPr id="216" name="Shape 216"/>
                <p:cNvGrpSpPr/>
                <p:nvPr/>
              </p:nvGrpSpPr>
              <p:grpSpPr>
                <a:xfrm>
                  <a:off x="8153400" y="2514600"/>
                  <a:ext cx="279401" cy="274637"/>
                  <a:chOff x="0" y="0"/>
                  <a:chExt cx="2838725" cy="2836075"/>
                </a:xfrm>
              </p:grpSpPr>
              <p:sp>
                <p:nvSpPr>
                  <p:cNvPr id="217" name="Shape 217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18" name="Shape 218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19" name="Shape 219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20" name="Shape 220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21" name="Shape 221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22" name="Shape 222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23" name="Shape 223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24" name="Shape 224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25" name="Shape 225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26" name="Shape 226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27" name="Shape 227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28" name="Shape 228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29" name="Shape 229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30" name="Shape 230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31" name="Shape 231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32" name="Shape 232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33" name="Shape 233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34" name="Shape 234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</p:grpSp>
            <p:grpSp>
              <p:nvGrpSpPr>
                <p:cNvPr id="235" name="Shape 235"/>
                <p:cNvGrpSpPr/>
                <p:nvPr/>
              </p:nvGrpSpPr>
              <p:grpSpPr>
                <a:xfrm>
                  <a:off x="8382000" y="2743200"/>
                  <a:ext cx="279401" cy="274637"/>
                  <a:chOff x="0" y="0"/>
                  <a:chExt cx="2838725" cy="2836075"/>
                </a:xfrm>
              </p:grpSpPr>
              <p:sp>
                <p:nvSpPr>
                  <p:cNvPr id="236" name="Shape 236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37" name="Shape 237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38" name="Shape 238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39" name="Shape 239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40" name="Shape 240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41" name="Shape 241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42" name="Shape 242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43" name="Shape 243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44" name="Shape 244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45" name="Shape 245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46" name="Shape 246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47" name="Shape 247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48" name="Shape 248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49" name="Shape 249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50" name="Shape 250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51" name="Shape 251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52" name="Shape 252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53" name="Shape 253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</p:grpSp>
            <p:grpSp>
              <p:nvGrpSpPr>
                <p:cNvPr id="254" name="Shape 254"/>
                <p:cNvGrpSpPr/>
                <p:nvPr/>
              </p:nvGrpSpPr>
              <p:grpSpPr>
                <a:xfrm>
                  <a:off x="8001000" y="2895600"/>
                  <a:ext cx="279401" cy="274637"/>
                  <a:chOff x="0" y="0"/>
                  <a:chExt cx="2838725" cy="2836075"/>
                </a:xfrm>
              </p:grpSpPr>
              <p:sp>
                <p:nvSpPr>
                  <p:cNvPr id="255" name="Shape 255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56" name="Shape 256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57" name="Shape 257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58" name="Shape 258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59" name="Shape 259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60" name="Shape 260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61" name="Shape 261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62" name="Shape 262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63" name="Shape 263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64" name="Shape 264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65" name="Shape 265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66" name="Shape 266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67" name="Shape 267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68" name="Shape 268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69" name="Shape 269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70" name="Shape 270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71" name="Shape 271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72" name="Shape 272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</p:grpSp>
            <p:grpSp>
              <p:nvGrpSpPr>
                <p:cNvPr id="273" name="Shape 273"/>
                <p:cNvGrpSpPr/>
                <p:nvPr/>
              </p:nvGrpSpPr>
              <p:grpSpPr>
                <a:xfrm>
                  <a:off x="8077200" y="3200400"/>
                  <a:ext cx="279401" cy="274637"/>
                  <a:chOff x="0" y="0"/>
                  <a:chExt cx="2838725" cy="2836075"/>
                </a:xfrm>
              </p:grpSpPr>
              <p:sp>
                <p:nvSpPr>
                  <p:cNvPr id="274" name="Shape 274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75" name="Shape 275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76" name="Shape 276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77" name="Shape 277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78" name="Shape 278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79" name="Shape 279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80" name="Shape 280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81" name="Shape 281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82" name="Shape 282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83" name="Shape 283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84" name="Shape 284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85" name="Shape 285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86" name="Shape 286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87" name="Shape 287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88" name="Shape 288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89" name="Shape 289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90" name="Shape 290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91" name="Shape 291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</p:grpSp>
            <p:grpSp>
              <p:nvGrpSpPr>
                <p:cNvPr id="292" name="Shape 292"/>
                <p:cNvGrpSpPr/>
                <p:nvPr/>
              </p:nvGrpSpPr>
              <p:grpSpPr>
                <a:xfrm>
                  <a:off x="8382000" y="3276600"/>
                  <a:ext cx="279401" cy="274637"/>
                  <a:chOff x="0" y="0"/>
                  <a:chExt cx="2838725" cy="2836075"/>
                </a:xfrm>
              </p:grpSpPr>
              <p:sp>
                <p:nvSpPr>
                  <p:cNvPr id="293" name="Shape 293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94" name="Shape 294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95" name="Shape 295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96" name="Shape 296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97" name="Shape 297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98" name="Shape 298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99" name="Shape 299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00" name="Shape 300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01" name="Shape 301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02" name="Shape 302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03" name="Shape 303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04" name="Shape 304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05" name="Shape 305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06" name="Shape 306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07" name="Shape 307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08" name="Shape 308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09" name="Shape 309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10" name="Shape 310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</p:grpSp>
            <p:grpSp>
              <p:nvGrpSpPr>
                <p:cNvPr id="311" name="Shape 311"/>
                <p:cNvGrpSpPr/>
                <p:nvPr/>
              </p:nvGrpSpPr>
              <p:grpSpPr>
                <a:xfrm>
                  <a:off x="8305800" y="3733800"/>
                  <a:ext cx="279401" cy="274637"/>
                  <a:chOff x="0" y="0"/>
                  <a:chExt cx="2838725" cy="2836075"/>
                </a:xfrm>
              </p:grpSpPr>
              <p:sp>
                <p:nvSpPr>
                  <p:cNvPr id="312" name="Shape 312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13" name="Shape 313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14" name="Shape 314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15" name="Shape 315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16" name="Shape 316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17" name="Shape 317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18" name="Shape 318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19" name="Shape 319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20" name="Shape 320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21" name="Shape 321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22" name="Shape 322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23" name="Shape 323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24" name="Shape 324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25" name="Shape 325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26" name="Shape 326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27" name="Shape 327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28" name="Shape 328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29" name="Shape 329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</p:grpSp>
            <p:grpSp>
              <p:nvGrpSpPr>
                <p:cNvPr id="330" name="Shape 330"/>
                <p:cNvGrpSpPr/>
                <p:nvPr/>
              </p:nvGrpSpPr>
              <p:grpSpPr>
                <a:xfrm>
                  <a:off x="7924800" y="3505200"/>
                  <a:ext cx="279401" cy="274637"/>
                  <a:chOff x="0" y="0"/>
                  <a:chExt cx="2838725" cy="2836075"/>
                </a:xfrm>
              </p:grpSpPr>
              <p:sp>
                <p:nvSpPr>
                  <p:cNvPr id="331" name="Shape 331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32" name="Shape 332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33" name="Shape 333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34" name="Shape 334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35" name="Shape 335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36" name="Shape 336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37" name="Shape 337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38" name="Shape 338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39" name="Shape 339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40" name="Shape 340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41" name="Shape 341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42" name="Shape 342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43" name="Shape 343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44" name="Shape 344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45" name="Shape 345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46" name="Shape 346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47" name="Shape 347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48" name="Shape 348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</p:grpSp>
            <p:grpSp>
              <p:nvGrpSpPr>
                <p:cNvPr id="349" name="Shape 349"/>
                <p:cNvGrpSpPr/>
                <p:nvPr/>
              </p:nvGrpSpPr>
              <p:grpSpPr>
                <a:xfrm>
                  <a:off x="7924800" y="3886200"/>
                  <a:ext cx="279401" cy="274637"/>
                  <a:chOff x="0" y="0"/>
                  <a:chExt cx="2838725" cy="2836075"/>
                </a:xfrm>
              </p:grpSpPr>
              <p:sp>
                <p:nvSpPr>
                  <p:cNvPr id="350" name="Shape 350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51" name="Shape 351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52" name="Shape 352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53" name="Shape 353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54" name="Shape 354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55" name="Shape 355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56" name="Shape 356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57" name="Shape 357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58" name="Shape 358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59" name="Shape 359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60" name="Shape 360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61" name="Shape 361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62" name="Shape 362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63" name="Shape 363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64" name="Shape 364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65" name="Shape 365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66" name="Shape 366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67" name="Shape 367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</p:grpSp>
            <p:grpSp>
              <p:nvGrpSpPr>
                <p:cNvPr id="368" name="Shape 368"/>
                <p:cNvGrpSpPr/>
                <p:nvPr/>
              </p:nvGrpSpPr>
              <p:grpSpPr>
                <a:xfrm>
                  <a:off x="8153400" y="4114800"/>
                  <a:ext cx="279401" cy="274637"/>
                  <a:chOff x="0" y="0"/>
                  <a:chExt cx="2838725" cy="2836075"/>
                </a:xfrm>
              </p:grpSpPr>
              <p:sp>
                <p:nvSpPr>
                  <p:cNvPr id="369" name="Shape 369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70" name="Shape 370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71" name="Shape 371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72" name="Shape 372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73" name="Shape 373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74" name="Shape 374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75" name="Shape 375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76" name="Shape 376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77" name="Shape 377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78" name="Shape 378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79" name="Shape 379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80" name="Shape 380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81" name="Shape 381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82" name="Shape 382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83" name="Shape 383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84" name="Shape 384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85" name="Shape 385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86" name="Shape 386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</p:grpSp>
            <p:grpSp>
              <p:nvGrpSpPr>
                <p:cNvPr id="387" name="Shape 387"/>
                <p:cNvGrpSpPr/>
                <p:nvPr/>
              </p:nvGrpSpPr>
              <p:grpSpPr>
                <a:xfrm>
                  <a:off x="8305800" y="2209800"/>
                  <a:ext cx="279401" cy="274637"/>
                  <a:chOff x="0" y="0"/>
                  <a:chExt cx="2838725" cy="2836075"/>
                </a:xfrm>
              </p:grpSpPr>
              <p:sp>
                <p:nvSpPr>
                  <p:cNvPr id="388" name="Shape 388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89" name="Shape 389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90" name="Shape 390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91" name="Shape 391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92" name="Shape 392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93" name="Shape 393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94" name="Shape 394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95" name="Shape 395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96" name="Shape 396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97" name="Shape 397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98" name="Shape 398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99" name="Shape 399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00" name="Shape 400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01" name="Shape 401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02" name="Shape 402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03" name="Shape 403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04" name="Shape 404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05" name="Shape 405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</p:grpSp>
            <p:grpSp>
              <p:nvGrpSpPr>
                <p:cNvPr id="406" name="Shape 406"/>
                <p:cNvGrpSpPr/>
                <p:nvPr/>
              </p:nvGrpSpPr>
              <p:grpSpPr>
                <a:xfrm>
                  <a:off x="7848600" y="4343400"/>
                  <a:ext cx="279401" cy="274637"/>
                  <a:chOff x="0" y="0"/>
                  <a:chExt cx="2838725" cy="2836075"/>
                </a:xfrm>
              </p:grpSpPr>
              <p:sp>
                <p:nvSpPr>
                  <p:cNvPr id="407" name="Shape 407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08" name="Shape 408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09" name="Shape 409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10" name="Shape 410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11" name="Shape 411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12" name="Shape 412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13" name="Shape 413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14" name="Shape 414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15" name="Shape 415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16" name="Shape 416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17" name="Shape 417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18" name="Shape 418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19" name="Shape 419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20" name="Shape 420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21" name="Shape 421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22" name="Shape 422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23" name="Shape 423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24" name="Shape 424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</p:grpSp>
            <p:grpSp>
              <p:nvGrpSpPr>
                <p:cNvPr id="425" name="Shape 425"/>
                <p:cNvGrpSpPr/>
                <p:nvPr/>
              </p:nvGrpSpPr>
              <p:grpSpPr>
                <a:xfrm>
                  <a:off x="7924800" y="4876800"/>
                  <a:ext cx="279401" cy="274637"/>
                  <a:chOff x="0" y="0"/>
                  <a:chExt cx="2838725" cy="2836075"/>
                </a:xfrm>
              </p:grpSpPr>
              <p:sp>
                <p:nvSpPr>
                  <p:cNvPr id="426" name="Shape 426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27" name="Shape 427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28" name="Shape 428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29" name="Shape 429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30" name="Shape 430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31" name="Shape 431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32" name="Shape 432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33" name="Shape 433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34" name="Shape 434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35" name="Shape 435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36" name="Shape 436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37" name="Shape 437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38" name="Shape 438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39" name="Shape 439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40" name="Shape 440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41" name="Shape 441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42" name="Shape 442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43" name="Shape 443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</p:grpSp>
            <p:grpSp>
              <p:nvGrpSpPr>
                <p:cNvPr id="444" name="Shape 444"/>
                <p:cNvGrpSpPr/>
                <p:nvPr/>
              </p:nvGrpSpPr>
              <p:grpSpPr>
                <a:xfrm>
                  <a:off x="8305800" y="5257800"/>
                  <a:ext cx="279401" cy="274637"/>
                  <a:chOff x="0" y="0"/>
                  <a:chExt cx="2838725" cy="2836075"/>
                </a:xfrm>
              </p:grpSpPr>
              <p:sp>
                <p:nvSpPr>
                  <p:cNvPr id="445" name="Shape 445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46" name="Shape 446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47" name="Shape 447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48" name="Shape 448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49" name="Shape 449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50" name="Shape 450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51" name="Shape 451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52" name="Shape 452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53" name="Shape 453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54" name="Shape 454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55" name="Shape 455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56" name="Shape 456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57" name="Shape 457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58" name="Shape 458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59" name="Shape 459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60" name="Shape 460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61" name="Shape 461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62" name="Shape 462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</p:grpSp>
            <p:grpSp>
              <p:nvGrpSpPr>
                <p:cNvPr id="463" name="Shape 463"/>
                <p:cNvGrpSpPr/>
                <p:nvPr/>
              </p:nvGrpSpPr>
              <p:grpSpPr>
                <a:xfrm>
                  <a:off x="7924800" y="5410200"/>
                  <a:ext cx="279401" cy="274637"/>
                  <a:chOff x="0" y="0"/>
                  <a:chExt cx="2838725" cy="2836075"/>
                </a:xfrm>
              </p:grpSpPr>
              <p:sp>
                <p:nvSpPr>
                  <p:cNvPr id="464" name="Shape 464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65" name="Shape 465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66" name="Shape 466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67" name="Shape 467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68" name="Shape 468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69" name="Shape 469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70" name="Shape 470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71" name="Shape 471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72" name="Shape 472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73" name="Shape 473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74" name="Shape 474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75" name="Shape 475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76" name="Shape 476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77" name="Shape 477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78" name="Shape 478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79" name="Shape 479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80" name="Shape 480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81" name="Shape 481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</p:grpSp>
            <p:grpSp>
              <p:nvGrpSpPr>
                <p:cNvPr id="482" name="Shape 482"/>
                <p:cNvGrpSpPr/>
                <p:nvPr/>
              </p:nvGrpSpPr>
              <p:grpSpPr>
                <a:xfrm>
                  <a:off x="8077200" y="5638800"/>
                  <a:ext cx="279401" cy="274637"/>
                  <a:chOff x="0" y="0"/>
                  <a:chExt cx="2838725" cy="2836075"/>
                </a:xfrm>
              </p:grpSpPr>
              <p:sp>
                <p:nvSpPr>
                  <p:cNvPr id="483" name="Shape 483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84" name="Shape 484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85" name="Shape 485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86" name="Shape 486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87" name="Shape 487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88" name="Shape 488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89" name="Shape 489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90" name="Shape 490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91" name="Shape 491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92" name="Shape 492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93" name="Shape 493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94" name="Shape 494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95" name="Shape 495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96" name="Shape 496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97" name="Shape 497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98" name="Shape 498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499" name="Shape 499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00" name="Shape 500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</p:grpSp>
            <p:grpSp>
              <p:nvGrpSpPr>
                <p:cNvPr id="501" name="Shape 501"/>
                <p:cNvGrpSpPr/>
                <p:nvPr/>
              </p:nvGrpSpPr>
              <p:grpSpPr>
                <a:xfrm>
                  <a:off x="7924800" y="6019800"/>
                  <a:ext cx="279401" cy="274637"/>
                  <a:chOff x="0" y="0"/>
                  <a:chExt cx="2838725" cy="2836075"/>
                </a:xfrm>
              </p:grpSpPr>
              <p:sp>
                <p:nvSpPr>
                  <p:cNvPr id="502" name="Shape 502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03" name="Shape 503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04" name="Shape 504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05" name="Shape 505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06" name="Shape 506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07" name="Shape 507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08" name="Shape 508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09" name="Shape 509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10" name="Shape 510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11" name="Shape 511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12" name="Shape 512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13" name="Shape 513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14" name="Shape 514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15" name="Shape 515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16" name="Shape 516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17" name="Shape 517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18" name="Shape 518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19" name="Shape 519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</p:grpSp>
            <p:grpSp>
              <p:nvGrpSpPr>
                <p:cNvPr id="520" name="Shape 520"/>
                <p:cNvGrpSpPr/>
                <p:nvPr/>
              </p:nvGrpSpPr>
              <p:grpSpPr>
                <a:xfrm>
                  <a:off x="8229600" y="5867400"/>
                  <a:ext cx="279401" cy="274637"/>
                  <a:chOff x="0" y="0"/>
                  <a:chExt cx="2838725" cy="2836075"/>
                </a:xfrm>
              </p:grpSpPr>
              <p:sp>
                <p:nvSpPr>
                  <p:cNvPr id="521" name="Shape 521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22" name="Shape 522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23" name="Shape 523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24" name="Shape 524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25" name="Shape 525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26" name="Shape 526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27" name="Shape 527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28" name="Shape 528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29" name="Shape 529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30" name="Shape 530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31" name="Shape 531"/>
                  <p:cNvSpPr/>
                  <p:nvPr/>
                </p:nvSpPr>
                <p:spPr>
                  <a:xfrm>
                    <a:off x="0" y="0"/>
                    <a:ext cx="2838725" cy="208197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3549" h="83279" extrusionOk="0">
                        <a:moveTo>
                          <a:pt x="16129" y="62295"/>
                        </a:moveTo>
                        <a:lnTo>
                          <a:pt x="12258" y="60328"/>
                        </a:lnTo>
                        <a:lnTo>
                          <a:pt x="11613" y="59672"/>
                        </a:lnTo>
                        <a:lnTo>
                          <a:pt x="11613" y="59016"/>
                        </a:lnTo>
                        <a:lnTo>
                          <a:pt x="10968" y="58361"/>
                        </a:lnTo>
                        <a:lnTo>
                          <a:pt x="9677" y="57705"/>
                        </a:lnTo>
                        <a:lnTo>
                          <a:pt x="8387" y="57049"/>
                        </a:lnTo>
                        <a:lnTo>
                          <a:pt x="6452" y="55738"/>
                        </a:lnTo>
                        <a:lnTo>
                          <a:pt x="5161" y="55082"/>
                        </a:lnTo>
                        <a:lnTo>
                          <a:pt x="3871" y="53770"/>
                        </a:lnTo>
                        <a:lnTo>
                          <a:pt x="2581" y="51803"/>
                        </a:lnTo>
                        <a:lnTo>
                          <a:pt x="1290" y="48525"/>
                        </a:lnTo>
                        <a:lnTo>
                          <a:pt x="0" y="43934"/>
                        </a:lnTo>
                        <a:lnTo>
                          <a:pt x="0" y="38689"/>
                        </a:lnTo>
                        <a:lnTo>
                          <a:pt x="645" y="32787"/>
                        </a:lnTo>
                        <a:lnTo>
                          <a:pt x="1290" y="27541"/>
                        </a:lnTo>
                        <a:lnTo>
                          <a:pt x="2581" y="22951"/>
                        </a:lnTo>
                        <a:lnTo>
                          <a:pt x="5161" y="18361"/>
                        </a:lnTo>
                        <a:lnTo>
                          <a:pt x="7742" y="15738"/>
                        </a:lnTo>
                        <a:lnTo>
                          <a:pt x="11613" y="13115"/>
                        </a:lnTo>
                        <a:lnTo>
                          <a:pt x="15484" y="12459"/>
                        </a:lnTo>
                        <a:lnTo>
                          <a:pt x="20000" y="11803"/>
                        </a:lnTo>
                        <a:lnTo>
                          <a:pt x="24516" y="12459"/>
                        </a:lnTo>
                        <a:lnTo>
                          <a:pt x="27097" y="13115"/>
                        </a:lnTo>
                        <a:lnTo>
                          <a:pt x="29677" y="14426"/>
                        </a:lnTo>
                        <a:lnTo>
                          <a:pt x="32258" y="15738"/>
                        </a:lnTo>
                        <a:lnTo>
                          <a:pt x="34194" y="17049"/>
                        </a:lnTo>
                        <a:lnTo>
                          <a:pt x="37419" y="18361"/>
                        </a:lnTo>
                        <a:lnTo>
                          <a:pt x="39355" y="19016"/>
                        </a:lnTo>
                        <a:lnTo>
                          <a:pt x="40645" y="19672"/>
                        </a:lnTo>
                        <a:lnTo>
                          <a:pt x="41935" y="19672"/>
                        </a:lnTo>
                        <a:lnTo>
                          <a:pt x="43226" y="18361"/>
                        </a:lnTo>
                        <a:lnTo>
                          <a:pt x="44516" y="16393"/>
                        </a:lnTo>
                        <a:lnTo>
                          <a:pt x="45806" y="12459"/>
                        </a:lnTo>
                        <a:lnTo>
                          <a:pt x="47742" y="8525"/>
                        </a:lnTo>
                        <a:lnTo>
                          <a:pt x="50968" y="4590"/>
                        </a:lnTo>
                        <a:lnTo>
                          <a:pt x="55484" y="1311"/>
                        </a:lnTo>
                        <a:lnTo>
                          <a:pt x="58065" y="0"/>
                        </a:lnTo>
                        <a:lnTo>
                          <a:pt x="61290" y="0"/>
                        </a:lnTo>
                        <a:lnTo>
                          <a:pt x="67742" y="0"/>
                        </a:lnTo>
                        <a:lnTo>
                          <a:pt x="72903" y="0"/>
                        </a:lnTo>
                        <a:lnTo>
                          <a:pt x="78065" y="1311"/>
                        </a:lnTo>
                        <a:lnTo>
                          <a:pt x="83226" y="3934"/>
                        </a:lnTo>
                        <a:lnTo>
                          <a:pt x="85161" y="5902"/>
                        </a:lnTo>
                        <a:lnTo>
                          <a:pt x="87097" y="7213"/>
                        </a:lnTo>
                        <a:lnTo>
                          <a:pt x="90323" y="10492"/>
                        </a:lnTo>
                        <a:lnTo>
                          <a:pt x="91613" y="13770"/>
                        </a:lnTo>
                        <a:lnTo>
                          <a:pt x="92258" y="17705"/>
                        </a:lnTo>
                        <a:lnTo>
                          <a:pt x="92258" y="21639"/>
                        </a:lnTo>
                        <a:lnTo>
                          <a:pt x="91613" y="26885"/>
                        </a:lnTo>
                        <a:lnTo>
                          <a:pt x="90968" y="29508"/>
                        </a:lnTo>
                        <a:lnTo>
                          <a:pt x="90968" y="31475"/>
                        </a:lnTo>
                        <a:lnTo>
                          <a:pt x="90968" y="32787"/>
                        </a:lnTo>
                        <a:lnTo>
                          <a:pt x="90968" y="33443"/>
                        </a:lnTo>
                        <a:lnTo>
                          <a:pt x="91613" y="34754"/>
                        </a:lnTo>
                        <a:lnTo>
                          <a:pt x="92258" y="36066"/>
                        </a:lnTo>
                        <a:lnTo>
                          <a:pt x="93548" y="36721"/>
                        </a:lnTo>
                        <a:lnTo>
                          <a:pt x="94839" y="37377"/>
                        </a:lnTo>
                        <a:lnTo>
                          <a:pt x="96774" y="38033"/>
                        </a:lnTo>
                        <a:lnTo>
                          <a:pt x="100000" y="38689"/>
                        </a:lnTo>
                        <a:lnTo>
                          <a:pt x="103226" y="39344"/>
                        </a:lnTo>
                        <a:lnTo>
                          <a:pt x="105806" y="40656"/>
                        </a:lnTo>
                        <a:lnTo>
                          <a:pt x="109032" y="43279"/>
                        </a:lnTo>
                        <a:lnTo>
                          <a:pt x="110968" y="45246"/>
                        </a:lnTo>
                        <a:lnTo>
                          <a:pt x="112258" y="47213"/>
                        </a:lnTo>
                        <a:lnTo>
                          <a:pt x="113548" y="53115"/>
                        </a:lnTo>
                        <a:lnTo>
                          <a:pt x="113548" y="59016"/>
                        </a:lnTo>
                        <a:lnTo>
                          <a:pt x="112903" y="64262"/>
                        </a:lnTo>
                        <a:lnTo>
                          <a:pt x="110968" y="68852"/>
                        </a:lnTo>
                        <a:lnTo>
                          <a:pt x="110323" y="71475"/>
                        </a:lnTo>
                        <a:lnTo>
                          <a:pt x="109032" y="73443"/>
                        </a:lnTo>
                        <a:lnTo>
                          <a:pt x="105806" y="77377"/>
                        </a:lnTo>
                        <a:lnTo>
                          <a:pt x="102581" y="79344"/>
                        </a:lnTo>
                        <a:lnTo>
                          <a:pt x="98710" y="81311"/>
                        </a:lnTo>
                        <a:lnTo>
                          <a:pt x="96129" y="82623"/>
                        </a:lnTo>
                        <a:lnTo>
                          <a:pt x="92903" y="83279"/>
                        </a:lnTo>
                        <a:lnTo>
                          <a:pt x="90323" y="82623"/>
                        </a:lnTo>
                        <a:lnTo>
                          <a:pt x="87097" y="81311"/>
                        </a:lnTo>
                        <a:lnTo>
                          <a:pt x="83871" y="80000"/>
                        </a:lnTo>
                        <a:lnTo>
                          <a:pt x="80000" y="78033"/>
                        </a:lnTo>
                        <a:lnTo>
                          <a:pt x="76774" y="76066"/>
                        </a:lnTo>
                        <a:lnTo>
                          <a:pt x="73548" y="73443"/>
                        </a:lnTo>
                        <a:lnTo>
                          <a:pt x="69677" y="71475"/>
                        </a:lnTo>
                        <a:lnTo>
                          <a:pt x="68387" y="70164"/>
                        </a:lnTo>
                        <a:lnTo>
                          <a:pt x="67742" y="68852"/>
                        </a:lnTo>
                        <a:lnTo>
                          <a:pt x="66452" y="66885"/>
                        </a:lnTo>
                        <a:lnTo>
                          <a:pt x="67097" y="65574"/>
                        </a:lnTo>
                        <a:lnTo>
                          <a:pt x="68387" y="64918"/>
                        </a:lnTo>
                        <a:lnTo>
                          <a:pt x="70323" y="64918"/>
                        </a:lnTo>
                        <a:lnTo>
                          <a:pt x="73548" y="66230"/>
                        </a:lnTo>
                        <a:lnTo>
                          <a:pt x="76774" y="68852"/>
                        </a:lnTo>
                        <a:lnTo>
                          <a:pt x="78065" y="70164"/>
                        </a:lnTo>
                        <a:lnTo>
                          <a:pt x="80000" y="72131"/>
                        </a:lnTo>
                        <a:lnTo>
                          <a:pt x="83226" y="75410"/>
                        </a:lnTo>
                        <a:lnTo>
                          <a:pt x="86452" y="77377"/>
                        </a:lnTo>
                        <a:lnTo>
                          <a:pt x="89677" y="78033"/>
                        </a:lnTo>
                        <a:lnTo>
                          <a:pt x="91613" y="78033"/>
                        </a:lnTo>
                        <a:lnTo>
                          <a:pt x="93548" y="78033"/>
                        </a:lnTo>
                        <a:lnTo>
                          <a:pt x="97419" y="76066"/>
                        </a:lnTo>
                        <a:lnTo>
                          <a:pt x="100645" y="74754"/>
                        </a:lnTo>
                        <a:lnTo>
                          <a:pt x="103226" y="72131"/>
                        </a:lnTo>
                        <a:lnTo>
                          <a:pt x="105161" y="68852"/>
                        </a:lnTo>
                        <a:lnTo>
                          <a:pt x="107097" y="64262"/>
                        </a:lnTo>
                        <a:lnTo>
                          <a:pt x="107742" y="61639"/>
                        </a:lnTo>
                        <a:lnTo>
                          <a:pt x="108387" y="59016"/>
                        </a:lnTo>
                        <a:lnTo>
                          <a:pt x="108387" y="56393"/>
                        </a:lnTo>
                        <a:lnTo>
                          <a:pt x="107742" y="53770"/>
                        </a:lnTo>
                        <a:lnTo>
                          <a:pt x="107097" y="49836"/>
                        </a:lnTo>
                        <a:lnTo>
                          <a:pt x="105161" y="46557"/>
                        </a:lnTo>
                        <a:lnTo>
                          <a:pt x="101935" y="44590"/>
                        </a:lnTo>
                        <a:lnTo>
                          <a:pt x="98710" y="43279"/>
                        </a:lnTo>
                        <a:lnTo>
                          <a:pt x="94839" y="41967"/>
                        </a:lnTo>
                        <a:lnTo>
                          <a:pt x="90968" y="41967"/>
                        </a:lnTo>
                        <a:lnTo>
                          <a:pt x="85806" y="42623"/>
                        </a:lnTo>
                        <a:lnTo>
                          <a:pt x="80000" y="43934"/>
                        </a:lnTo>
                        <a:lnTo>
                          <a:pt x="76774" y="45246"/>
                        </a:lnTo>
                        <a:lnTo>
                          <a:pt x="73548" y="46557"/>
                        </a:lnTo>
                        <a:lnTo>
                          <a:pt x="70323" y="48525"/>
                        </a:lnTo>
                        <a:lnTo>
                          <a:pt x="67742" y="49836"/>
                        </a:lnTo>
                        <a:lnTo>
                          <a:pt x="66452" y="50492"/>
                        </a:lnTo>
                        <a:lnTo>
                          <a:pt x="65806" y="50492"/>
                        </a:lnTo>
                        <a:lnTo>
                          <a:pt x="65161" y="49180"/>
                        </a:lnTo>
                        <a:lnTo>
                          <a:pt x="64516" y="47213"/>
                        </a:lnTo>
                        <a:lnTo>
                          <a:pt x="65806" y="45246"/>
                        </a:lnTo>
                        <a:lnTo>
                          <a:pt x="67097" y="43934"/>
                        </a:lnTo>
                        <a:lnTo>
                          <a:pt x="69677" y="42623"/>
                        </a:lnTo>
                        <a:lnTo>
                          <a:pt x="72258" y="41311"/>
                        </a:lnTo>
                        <a:lnTo>
                          <a:pt x="76129" y="39344"/>
                        </a:lnTo>
                        <a:lnTo>
                          <a:pt x="80000" y="38033"/>
                        </a:lnTo>
                        <a:lnTo>
                          <a:pt x="83226" y="36721"/>
                        </a:lnTo>
                        <a:lnTo>
                          <a:pt x="85806" y="34754"/>
                        </a:lnTo>
                        <a:lnTo>
                          <a:pt x="87097" y="31475"/>
                        </a:lnTo>
                        <a:lnTo>
                          <a:pt x="87742" y="28197"/>
                        </a:lnTo>
                        <a:lnTo>
                          <a:pt x="87742" y="22951"/>
                        </a:lnTo>
                        <a:lnTo>
                          <a:pt x="87742" y="20328"/>
                        </a:lnTo>
                        <a:lnTo>
                          <a:pt x="87097" y="17705"/>
                        </a:lnTo>
                        <a:lnTo>
                          <a:pt x="85806" y="14426"/>
                        </a:lnTo>
                        <a:lnTo>
                          <a:pt x="83226" y="11148"/>
                        </a:lnTo>
                        <a:lnTo>
                          <a:pt x="79355" y="8525"/>
                        </a:lnTo>
                        <a:lnTo>
                          <a:pt x="74839" y="6557"/>
                        </a:lnTo>
                        <a:lnTo>
                          <a:pt x="72258" y="5902"/>
                        </a:lnTo>
                        <a:lnTo>
                          <a:pt x="69032" y="5902"/>
                        </a:lnTo>
                        <a:lnTo>
                          <a:pt x="65806" y="5902"/>
                        </a:lnTo>
                        <a:lnTo>
                          <a:pt x="63226" y="5902"/>
                        </a:lnTo>
                        <a:lnTo>
                          <a:pt x="61290" y="6557"/>
                        </a:lnTo>
                        <a:lnTo>
                          <a:pt x="59355" y="6557"/>
                        </a:lnTo>
                        <a:lnTo>
                          <a:pt x="58065" y="6557"/>
                        </a:lnTo>
                        <a:lnTo>
                          <a:pt x="56774" y="7869"/>
                        </a:lnTo>
                        <a:lnTo>
                          <a:pt x="54839" y="9180"/>
                        </a:lnTo>
                        <a:lnTo>
                          <a:pt x="52903" y="11148"/>
                        </a:lnTo>
                        <a:lnTo>
                          <a:pt x="50968" y="13115"/>
                        </a:lnTo>
                        <a:lnTo>
                          <a:pt x="49677" y="15738"/>
                        </a:lnTo>
                        <a:lnTo>
                          <a:pt x="47742" y="19672"/>
                        </a:lnTo>
                        <a:lnTo>
                          <a:pt x="47097" y="23607"/>
                        </a:lnTo>
                        <a:lnTo>
                          <a:pt x="47097" y="26885"/>
                        </a:lnTo>
                        <a:lnTo>
                          <a:pt x="47742" y="30164"/>
                        </a:lnTo>
                        <a:lnTo>
                          <a:pt x="49032" y="34098"/>
                        </a:lnTo>
                        <a:lnTo>
                          <a:pt x="50323" y="37377"/>
                        </a:lnTo>
                        <a:lnTo>
                          <a:pt x="50968" y="39344"/>
                        </a:lnTo>
                        <a:lnTo>
                          <a:pt x="50968" y="41311"/>
                        </a:lnTo>
                        <a:lnTo>
                          <a:pt x="50323" y="42623"/>
                        </a:lnTo>
                        <a:lnTo>
                          <a:pt x="50323" y="43934"/>
                        </a:lnTo>
                        <a:lnTo>
                          <a:pt x="49677" y="43934"/>
                        </a:lnTo>
                        <a:lnTo>
                          <a:pt x="48387" y="44590"/>
                        </a:lnTo>
                        <a:lnTo>
                          <a:pt x="47097" y="43934"/>
                        </a:lnTo>
                        <a:lnTo>
                          <a:pt x="46452" y="42623"/>
                        </a:lnTo>
                        <a:lnTo>
                          <a:pt x="45806" y="41311"/>
                        </a:lnTo>
                        <a:lnTo>
                          <a:pt x="45161" y="38689"/>
                        </a:lnTo>
                        <a:lnTo>
                          <a:pt x="44516" y="35410"/>
                        </a:lnTo>
                        <a:lnTo>
                          <a:pt x="43226" y="32131"/>
                        </a:lnTo>
                        <a:lnTo>
                          <a:pt x="41290" y="28197"/>
                        </a:lnTo>
                        <a:lnTo>
                          <a:pt x="40000" y="25574"/>
                        </a:lnTo>
                        <a:lnTo>
                          <a:pt x="38710" y="24262"/>
                        </a:lnTo>
                        <a:lnTo>
                          <a:pt x="37419" y="22951"/>
                        </a:lnTo>
                        <a:lnTo>
                          <a:pt x="32903" y="20984"/>
                        </a:lnTo>
                        <a:lnTo>
                          <a:pt x="27097" y="19016"/>
                        </a:lnTo>
                        <a:lnTo>
                          <a:pt x="21290" y="18361"/>
                        </a:lnTo>
                        <a:lnTo>
                          <a:pt x="15484" y="19016"/>
                        </a:lnTo>
                        <a:lnTo>
                          <a:pt x="10968" y="20984"/>
                        </a:lnTo>
                        <a:lnTo>
                          <a:pt x="7742" y="23607"/>
                        </a:lnTo>
                        <a:lnTo>
                          <a:pt x="5806" y="27541"/>
                        </a:lnTo>
                        <a:lnTo>
                          <a:pt x="4516" y="31475"/>
                        </a:lnTo>
                        <a:lnTo>
                          <a:pt x="3871" y="36721"/>
                        </a:lnTo>
                        <a:lnTo>
                          <a:pt x="4516" y="41311"/>
                        </a:lnTo>
                        <a:lnTo>
                          <a:pt x="5806" y="45902"/>
                        </a:lnTo>
                        <a:lnTo>
                          <a:pt x="7742" y="50492"/>
                        </a:lnTo>
                        <a:lnTo>
                          <a:pt x="9677" y="52459"/>
                        </a:lnTo>
                        <a:lnTo>
                          <a:pt x="11613" y="53770"/>
                        </a:lnTo>
                        <a:lnTo>
                          <a:pt x="13548" y="55738"/>
                        </a:lnTo>
                        <a:lnTo>
                          <a:pt x="15484" y="57049"/>
                        </a:lnTo>
                        <a:lnTo>
                          <a:pt x="18710" y="58361"/>
                        </a:lnTo>
                        <a:lnTo>
                          <a:pt x="20645" y="59016"/>
                        </a:lnTo>
                        <a:lnTo>
                          <a:pt x="22581" y="59016"/>
                        </a:lnTo>
                        <a:lnTo>
                          <a:pt x="25161" y="58361"/>
                        </a:lnTo>
                        <a:lnTo>
                          <a:pt x="28387" y="57705"/>
                        </a:lnTo>
                        <a:lnTo>
                          <a:pt x="30968" y="56393"/>
                        </a:lnTo>
                        <a:lnTo>
                          <a:pt x="33548" y="55738"/>
                        </a:lnTo>
                        <a:lnTo>
                          <a:pt x="38065" y="56393"/>
                        </a:lnTo>
                        <a:lnTo>
                          <a:pt x="40000" y="56393"/>
                        </a:lnTo>
                        <a:lnTo>
                          <a:pt x="41290" y="57049"/>
                        </a:lnTo>
                        <a:lnTo>
                          <a:pt x="42581" y="57705"/>
                        </a:lnTo>
                        <a:lnTo>
                          <a:pt x="42581" y="58361"/>
                        </a:lnTo>
                        <a:lnTo>
                          <a:pt x="41935" y="60328"/>
                        </a:lnTo>
                        <a:lnTo>
                          <a:pt x="41290" y="61639"/>
                        </a:lnTo>
                        <a:lnTo>
                          <a:pt x="39355" y="62295"/>
                        </a:lnTo>
                        <a:lnTo>
                          <a:pt x="37419" y="62951"/>
                        </a:lnTo>
                        <a:lnTo>
                          <a:pt x="35484" y="62951"/>
                        </a:lnTo>
                        <a:lnTo>
                          <a:pt x="30323" y="63607"/>
                        </a:lnTo>
                        <a:lnTo>
                          <a:pt x="25161" y="64262"/>
                        </a:lnTo>
                        <a:lnTo>
                          <a:pt x="20645" y="64262"/>
                        </a:lnTo>
                        <a:lnTo>
                          <a:pt x="18065" y="63607"/>
                        </a:lnTo>
                        <a:lnTo>
                          <a:pt x="16129" y="62295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32" name="Shape 532"/>
                  <p:cNvSpPr/>
                  <p:nvPr/>
                </p:nvSpPr>
                <p:spPr>
                  <a:xfrm>
                    <a:off x="64500" y="1393425"/>
                    <a:ext cx="2290350" cy="14426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1614" h="57706" extrusionOk="0">
                        <a:moveTo>
                          <a:pt x="23226" y="5247"/>
                        </a:moveTo>
                        <a:lnTo>
                          <a:pt x="21936" y="5247"/>
                        </a:lnTo>
                        <a:lnTo>
                          <a:pt x="20001" y="5247"/>
                        </a:lnTo>
                        <a:lnTo>
                          <a:pt x="15485" y="4591"/>
                        </a:lnTo>
                        <a:lnTo>
                          <a:pt x="13549" y="3935"/>
                        </a:lnTo>
                        <a:lnTo>
                          <a:pt x="11614" y="1968"/>
                        </a:lnTo>
                        <a:lnTo>
                          <a:pt x="10323" y="656"/>
                        </a:lnTo>
                        <a:lnTo>
                          <a:pt x="9033" y="1"/>
                        </a:lnTo>
                        <a:lnTo>
                          <a:pt x="9033" y="656"/>
                        </a:lnTo>
                        <a:lnTo>
                          <a:pt x="9033" y="1312"/>
                        </a:lnTo>
                        <a:lnTo>
                          <a:pt x="9678" y="3935"/>
                        </a:lnTo>
                        <a:lnTo>
                          <a:pt x="9678" y="5902"/>
                        </a:lnTo>
                        <a:lnTo>
                          <a:pt x="9678" y="7870"/>
                        </a:lnTo>
                        <a:lnTo>
                          <a:pt x="9033" y="9181"/>
                        </a:lnTo>
                        <a:lnTo>
                          <a:pt x="7743" y="9837"/>
                        </a:lnTo>
                        <a:lnTo>
                          <a:pt x="5162" y="12460"/>
                        </a:lnTo>
                        <a:lnTo>
                          <a:pt x="3226" y="14427"/>
                        </a:lnTo>
                        <a:lnTo>
                          <a:pt x="1291" y="17050"/>
                        </a:lnTo>
                        <a:lnTo>
                          <a:pt x="646" y="20329"/>
                        </a:lnTo>
                        <a:lnTo>
                          <a:pt x="1" y="24263"/>
                        </a:lnTo>
                        <a:lnTo>
                          <a:pt x="646" y="27542"/>
                        </a:lnTo>
                        <a:lnTo>
                          <a:pt x="646" y="30820"/>
                        </a:lnTo>
                        <a:lnTo>
                          <a:pt x="1936" y="35411"/>
                        </a:lnTo>
                        <a:lnTo>
                          <a:pt x="3226" y="39345"/>
                        </a:lnTo>
                        <a:lnTo>
                          <a:pt x="5807" y="43279"/>
                        </a:lnTo>
                        <a:lnTo>
                          <a:pt x="9033" y="46558"/>
                        </a:lnTo>
                        <a:lnTo>
                          <a:pt x="13549" y="49181"/>
                        </a:lnTo>
                        <a:lnTo>
                          <a:pt x="18065" y="50493"/>
                        </a:lnTo>
                        <a:lnTo>
                          <a:pt x="21936" y="50493"/>
                        </a:lnTo>
                        <a:lnTo>
                          <a:pt x="25807" y="49837"/>
                        </a:lnTo>
                        <a:lnTo>
                          <a:pt x="30323" y="48525"/>
                        </a:lnTo>
                        <a:lnTo>
                          <a:pt x="34839" y="46558"/>
                        </a:lnTo>
                        <a:lnTo>
                          <a:pt x="37420" y="45902"/>
                        </a:lnTo>
                        <a:lnTo>
                          <a:pt x="39355" y="45247"/>
                        </a:lnTo>
                        <a:lnTo>
                          <a:pt x="41291" y="45902"/>
                        </a:lnTo>
                        <a:lnTo>
                          <a:pt x="43872" y="47214"/>
                        </a:lnTo>
                        <a:lnTo>
                          <a:pt x="45162" y="48525"/>
                        </a:lnTo>
                        <a:lnTo>
                          <a:pt x="46452" y="50493"/>
                        </a:lnTo>
                        <a:lnTo>
                          <a:pt x="48388" y="52460"/>
                        </a:lnTo>
                        <a:lnTo>
                          <a:pt x="49678" y="53771"/>
                        </a:lnTo>
                        <a:lnTo>
                          <a:pt x="53549" y="55738"/>
                        </a:lnTo>
                        <a:lnTo>
                          <a:pt x="57420" y="57050"/>
                        </a:lnTo>
                        <a:lnTo>
                          <a:pt x="63226" y="57706"/>
                        </a:lnTo>
                        <a:lnTo>
                          <a:pt x="68388" y="57706"/>
                        </a:lnTo>
                        <a:lnTo>
                          <a:pt x="72904" y="57050"/>
                        </a:lnTo>
                        <a:lnTo>
                          <a:pt x="77420" y="55083"/>
                        </a:lnTo>
                        <a:lnTo>
                          <a:pt x="80646" y="53115"/>
                        </a:lnTo>
                        <a:lnTo>
                          <a:pt x="83872" y="49837"/>
                        </a:lnTo>
                        <a:lnTo>
                          <a:pt x="85162" y="47214"/>
                        </a:lnTo>
                        <a:lnTo>
                          <a:pt x="86452" y="43935"/>
                        </a:lnTo>
                        <a:lnTo>
                          <a:pt x="87097" y="40656"/>
                        </a:lnTo>
                        <a:lnTo>
                          <a:pt x="87743" y="38033"/>
                        </a:lnTo>
                        <a:lnTo>
                          <a:pt x="87743" y="33443"/>
                        </a:lnTo>
                        <a:lnTo>
                          <a:pt x="87743" y="29509"/>
                        </a:lnTo>
                        <a:lnTo>
                          <a:pt x="87743" y="28197"/>
                        </a:lnTo>
                        <a:lnTo>
                          <a:pt x="87743" y="27542"/>
                        </a:lnTo>
                        <a:lnTo>
                          <a:pt x="88388" y="26886"/>
                        </a:lnTo>
                        <a:lnTo>
                          <a:pt x="89033" y="26230"/>
                        </a:lnTo>
                        <a:lnTo>
                          <a:pt x="90323" y="25574"/>
                        </a:lnTo>
                        <a:lnTo>
                          <a:pt x="90968" y="24919"/>
                        </a:lnTo>
                        <a:lnTo>
                          <a:pt x="91614" y="24919"/>
                        </a:lnTo>
                        <a:lnTo>
                          <a:pt x="90968" y="24919"/>
                        </a:lnTo>
                        <a:lnTo>
                          <a:pt x="89678" y="24919"/>
                        </a:lnTo>
                        <a:lnTo>
                          <a:pt x="88388" y="24919"/>
                        </a:lnTo>
                        <a:lnTo>
                          <a:pt x="87097" y="24919"/>
                        </a:lnTo>
                        <a:lnTo>
                          <a:pt x="82581" y="22952"/>
                        </a:lnTo>
                        <a:lnTo>
                          <a:pt x="80646" y="22296"/>
                        </a:lnTo>
                        <a:lnTo>
                          <a:pt x="78710" y="20984"/>
                        </a:lnTo>
                        <a:lnTo>
                          <a:pt x="75485" y="18361"/>
                        </a:lnTo>
                        <a:lnTo>
                          <a:pt x="74194" y="17706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3549" y="17050"/>
                        </a:lnTo>
                        <a:lnTo>
                          <a:pt x="75485" y="19017"/>
                        </a:lnTo>
                        <a:lnTo>
                          <a:pt x="76130" y="20329"/>
                        </a:lnTo>
                        <a:lnTo>
                          <a:pt x="77420" y="20984"/>
                        </a:lnTo>
                        <a:lnTo>
                          <a:pt x="80646" y="23607"/>
                        </a:lnTo>
                        <a:lnTo>
                          <a:pt x="82581" y="26886"/>
                        </a:lnTo>
                        <a:lnTo>
                          <a:pt x="84517" y="30820"/>
                        </a:lnTo>
                        <a:lnTo>
                          <a:pt x="84517" y="35411"/>
                        </a:lnTo>
                        <a:lnTo>
                          <a:pt x="83872" y="40001"/>
                        </a:lnTo>
                        <a:lnTo>
                          <a:pt x="82581" y="43279"/>
                        </a:lnTo>
                        <a:lnTo>
                          <a:pt x="80001" y="46558"/>
                        </a:lnTo>
                        <a:lnTo>
                          <a:pt x="76775" y="48525"/>
                        </a:lnTo>
                        <a:lnTo>
                          <a:pt x="72259" y="50493"/>
                        </a:lnTo>
                        <a:lnTo>
                          <a:pt x="70323" y="51148"/>
                        </a:lnTo>
                        <a:lnTo>
                          <a:pt x="67097" y="51148"/>
                        </a:lnTo>
                        <a:lnTo>
                          <a:pt x="61936" y="51148"/>
                        </a:lnTo>
                        <a:lnTo>
                          <a:pt x="56775" y="50493"/>
                        </a:lnTo>
                        <a:lnTo>
                          <a:pt x="52904" y="49181"/>
                        </a:lnTo>
                        <a:lnTo>
                          <a:pt x="49678" y="47214"/>
                        </a:lnTo>
                        <a:lnTo>
                          <a:pt x="47097" y="44591"/>
                        </a:lnTo>
                        <a:lnTo>
                          <a:pt x="45807" y="41312"/>
                        </a:lnTo>
                        <a:lnTo>
                          <a:pt x="45162" y="36722"/>
                        </a:lnTo>
                        <a:lnTo>
                          <a:pt x="45807" y="34099"/>
                        </a:lnTo>
                        <a:lnTo>
                          <a:pt x="46452" y="30820"/>
                        </a:lnTo>
                        <a:lnTo>
                          <a:pt x="47097" y="26886"/>
                        </a:lnTo>
                        <a:lnTo>
                          <a:pt x="47743" y="24263"/>
                        </a:lnTo>
                        <a:lnTo>
                          <a:pt x="49033" y="20329"/>
                        </a:lnTo>
                        <a:lnTo>
                          <a:pt x="49678" y="17050"/>
                        </a:lnTo>
                        <a:lnTo>
                          <a:pt x="49033" y="14427"/>
                        </a:lnTo>
                        <a:lnTo>
                          <a:pt x="48388" y="13771"/>
                        </a:lnTo>
                        <a:lnTo>
                          <a:pt x="47743" y="13115"/>
                        </a:lnTo>
                        <a:lnTo>
                          <a:pt x="46452" y="13771"/>
                        </a:lnTo>
                        <a:lnTo>
                          <a:pt x="45807" y="15083"/>
                        </a:lnTo>
                        <a:lnTo>
                          <a:pt x="44517" y="17050"/>
                        </a:lnTo>
                        <a:lnTo>
                          <a:pt x="43872" y="20329"/>
                        </a:lnTo>
                        <a:lnTo>
                          <a:pt x="43226" y="24919"/>
                        </a:lnTo>
                        <a:lnTo>
                          <a:pt x="42581" y="27542"/>
                        </a:lnTo>
                        <a:lnTo>
                          <a:pt x="41936" y="30820"/>
                        </a:lnTo>
                        <a:lnTo>
                          <a:pt x="41291" y="34099"/>
                        </a:lnTo>
                        <a:lnTo>
                          <a:pt x="39355" y="36722"/>
                        </a:lnTo>
                        <a:lnTo>
                          <a:pt x="37420" y="38689"/>
                        </a:lnTo>
                        <a:lnTo>
                          <a:pt x="35485" y="40001"/>
                        </a:lnTo>
                        <a:lnTo>
                          <a:pt x="30323" y="42624"/>
                        </a:lnTo>
                        <a:lnTo>
                          <a:pt x="24517" y="44591"/>
                        </a:lnTo>
                        <a:lnTo>
                          <a:pt x="21291" y="44591"/>
                        </a:lnTo>
                        <a:lnTo>
                          <a:pt x="18710" y="43935"/>
                        </a:lnTo>
                        <a:lnTo>
                          <a:pt x="15485" y="43279"/>
                        </a:lnTo>
                        <a:lnTo>
                          <a:pt x="12259" y="41312"/>
                        </a:lnTo>
                        <a:lnTo>
                          <a:pt x="9678" y="39345"/>
                        </a:lnTo>
                        <a:lnTo>
                          <a:pt x="7743" y="36722"/>
                        </a:lnTo>
                        <a:lnTo>
                          <a:pt x="6452" y="34099"/>
                        </a:lnTo>
                        <a:lnTo>
                          <a:pt x="5807" y="31476"/>
                        </a:lnTo>
                        <a:lnTo>
                          <a:pt x="5162" y="28197"/>
                        </a:lnTo>
                        <a:lnTo>
                          <a:pt x="5162" y="25574"/>
                        </a:lnTo>
                        <a:lnTo>
                          <a:pt x="5162" y="22952"/>
                        </a:lnTo>
                        <a:lnTo>
                          <a:pt x="5162" y="20984"/>
                        </a:lnTo>
                        <a:lnTo>
                          <a:pt x="7097" y="17050"/>
                        </a:lnTo>
                        <a:lnTo>
                          <a:pt x="9678" y="13115"/>
                        </a:lnTo>
                        <a:lnTo>
                          <a:pt x="12904" y="10493"/>
                        </a:lnTo>
                        <a:lnTo>
                          <a:pt x="16130" y="9181"/>
                        </a:lnTo>
                        <a:lnTo>
                          <a:pt x="18710" y="8525"/>
                        </a:lnTo>
                        <a:lnTo>
                          <a:pt x="23226" y="7214"/>
                        </a:lnTo>
                        <a:lnTo>
                          <a:pt x="25162" y="6558"/>
                        </a:lnTo>
                        <a:lnTo>
                          <a:pt x="26452" y="5902"/>
                        </a:lnTo>
                        <a:lnTo>
                          <a:pt x="27097" y="5247"/>
                        </a:lnTo>
                        <a:lnTo>
                          <a:pt x="27097" y="4591"/>
                        </a:lnTo>
                        <a:lnTo>
                          <a:pt x="25807" y="3935"/>
                        </a:lnTo>
                        <a:lnTo>
                          <a:pt x="25162" y="4591"/>
                        </a:lnTo>
                        <a:lnTo>
                          <a:pt x="24517" y="5247"/>
                        </a:lnTo>
                        <a:lnTo>
                          <a:pt x="23226" y="5247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33" name="Shape 533"/>
                  <p:cNvSpPr/>
                  <p:nvPr/>
                </p:nvSpPr>
                <p:spPr>
                  <a:xfrm>
                    <a:off x="1225800" y="1327850"/>
                    <a:ext cx="290350" cy="3115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14" h="12460" extrusionOk="0">
                        <a:moveTo>
                          <a:pt x="5807" y="1"/>
                        </a:moveTo>
                        <a:cubicBezTo>
                          <a:pt x="2600" y="1"/>
                          <a:pt x="0" y="2790"/>
                          <a:pt x="0" y="6230"/>
                        </a:cubicBezTo>
                        <a:cubicBezTo>
                          <a:pt x="0" y="9671"/>
                          <a:pt x="2600" y="12460"/>
                          <a:pt x="5807" y="12460"/>
                        </a:cubicBezTo>
                        <a:cubicBezTo>
                          <a:pt x="9014" y="12460"/>
                          <a:pt x="11613" y="9671"/>
                          <a:pt x="11613" y="6230"/>
                        </a:cubicBezTo>
                        <a:cubicBezTo>
                          <a:pt x="11613" y="2790"/>
                          <a:pt x="9014" y="1"/>
                          <a:pt x="5807" y="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34" name="Shape 534"/>
                  <p:cNvSpPr/>
                  <p:nvPr/>
                </p:nvSpPr>
                <p:spPr>
                  <a:xfrm>
                    <a:off x="467725" y="836050"/>
                    <a:ext cx="564550" cy="4262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2582" h="17050" extrusionOk="0">
                        <a:moveTo>
                          <a:pt x="21291" y="17050"/>
                        </a:moveTo>
                        <a:lnTo>
                          <a:pt x="20001" y="17050"/>
                        </a:lnTo>
                        <a:lnTo>
                          <a:pt x="17420" y="16394"/>
                        </a:lnTo>
                        <a:lnTo>
                          <a:pt x="12259" y="15083"/>
                        </a:lnTo>
                        <a:lnTo>
                          <a:pt x="9678" y="13771"/>
                        </a:lnTo>
                        <a:lnTo>
                          <a:pt x="6452" y="12460"/>
                        </a:lnTo>
                        <a:lnTo>
                          <a:pt x="3872" y="11148"/>
                        </a:lnTo>
                        <a:lnTo>
                          <a:pt x="1936" y="9837"/>
                        </a:lnTo>
                        <a:lnTo>
                          <a:pt x="646" y="8525"/>
                        </a:lnTo>
                        <a:lnTo>
                          <a:pt x="1" y="7214"/>
                        </a:lnTo>
                        <a:lnTo>
                          <a:pt x="1" y="4591"/>
                        </a:lnTo>
                        <a:lnTo>
                          <a:pt x="646" y="2624"/>
                        </a:lnTo>
                        <a:lnTo>
                          <a:pt x="1936" y="1312"/>
                        </a:lnTo>
                        <a:lnTo>
                          <a:pt x="3226" y="1"/>
                        </a:lnTo>
                        <a:lnTo>
                          <a:pt x="4517" y="1"/>
                        </a:lnTo>
                        <a:lnTo>
                          <a:pt x="5807" y="1"/>
                        </a:lnTo>
                        <a:lnTo>
                          <a:pt x="9033" y="656"/>
                        </a:lnTo>
                        <a:lnTo>
                          <a:pt x="12259" y="3279"/>
                        </a:lnTo>
                        <a:lnTo>
                          <a:pt x="14194" y="5247"/>
                        </a:lnTo>
                        <a:lnTo>
                          <a:pt x="16775" y="6558"/>
                        </a:lnTo>
                        <a:lnTo>
                          <a:pt x="19356" y="8525"/>
                        </a:lnTo>
                        <a:lnTo>
                          <a:pt x="21291" y="9837"/>
                        </a:lnTo>
                        <a:lnTo>
                          <a:pt x="22581" y="11148"/>
                        </a:lnTo>
                        <a:lnTo>
                          <a:pt x="22581" y="12460"/>
                        </a:lnTo>
                        <a:lnTo>
                          <a:pt x="22581" y="13771"/>
                        </a:lnTo>
                        <a:lnTo>
                          <a:pt x="22581" y="15738"/>
                        </a:lnTo>
                        <a:lnTo>
                          <a:pt x="22581" y="16394"/>
                        </a:lnTo>
                        <a:lnTo>
                          <a:pt x="21291" y="17050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35" name="Shape 535"/>
                  <p:cNvSpPr/>
                  <p:nvPr/>
                </p:nvSpPr>
                <p:spPr>
                  <a:xfrm>
                    <a:off x="1403225" y="475400"/>
                    <a:ext cx="387100" cy="6721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484" h="26886" extrusionOk="0">
                        <a:moveTo>
                          <a:pt x="9032" y="20328"/>
                        </a:moveTo>
                        <a:lnTo>
                          <a:pt x="6452" y="23607"/>
                        </a:lnTo>
                        <a:lnTo>
                          <a:pt x="3871" y="25574"/>
                        </a:lnTo>
                        <a:lnTo>
                          <a:pt x="2581" y="26886"/>
                        </a:lnTo>
                        <a:lnTo>
                          <a:pt x="1936" y="26886"/>
                        </a:lnTo>
                        <a:lnTo>
                          <a:pt x="645" y="26230"/>
                        </a:lnTo>
                        <a:lnTo>
                          <a:pt x="0" y="24918"/>
                        </a:lnTo>
                        <a:lnTo>
                          <a:pt x="0" y="23607"/>
                        </a:lnTo>
                        <a:lnTo>
                          <a:pt x="645" y="21640"/>
                        </a:lnTo>
                        <a:lnTo>
                          <a:pt x="1290" y="17705"/>
                        </a:lnTo>
                        <a:lnTo>
                          <a:pt x="2581" y="13771"/>
                        </a:lnTo>
                        <a:lnTo>
                          <a:pt x="3226" y="9836"/>
                        </a:lnTo>
                        <a:lnTo>
                          <a:pt x="5161" y="5246"/>
                        </a:lnTo>
                        <a:lnTo>
                          <a:pt x="6452" y="3279"/>
                        </a:lnTo>
                        <a:lnTo>
                          <a:pt x="7097" y="1968"/>
                        </a:lnTo>
                        <a:lnTo>
                          <a:pt x="9677" y="656"/>
                        </a:lnTo>
                        <a:lnTo>
                          <a:pt x="12258" y="0"/>
                        </a:lnTo>
                        <a:lnTo>
                          <a:pt x="14194" y="1312"/>
                        </a:lnTo>
                        <a:lnTo>
                          <a:pt x="15484" y="3279"/>
                        </a:lnTo>
                        <a:lnTo>
                          <a:pt x="15484" y="6558"/>
                        </a:lnTo>
                        <a:lnTo>
                          <a:pt x="14194" y="9836"/>
                        </a:lnTo>
                        <a:lnTo>
                          <a:pt x="13548" y="12459"/>
                        </a:lnTo>
                        <a:lnTo>
                          <a:pt x="12258" y="15082"/>
                        </a:lnTo>
                        <a:lnTo>
                          <a:pt x="10323" y="17705"/>
                        </a:lnTo>
                        <a:lnTo>
                          <a:pt x="9032" y="20328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36" name="Shape 536"/>
                  <p:cNvSpPr/>
                  <p:nvPr/>
                </p:nvSpPr>
                <p:spPr>
                  <a:xfrm>
                    <a:off x="1774175" y="1344250"/>
                    <a:ext cx="629075" cy="2295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163" h="9181" extrusionOk="0">
                        <a:moveTo>
                          <a:pt x="7743" y="7869"/>
                        </a:moveTo>
                        <a:lnTo>
                          <a:pt x="4517" y="7214"/>
                        </a:lnTo>
                        <a:lnTo>
                          <a:pt x="1936" y="6558"/>
                        </a:lnTo>
                        <a:lnTo>
                          <a:pt x="646" y="5902"/>
                        </a:lnTo>
                        <a:lnTo>
                          <a:pt x="1" y="4591"/>
                        </a:lnTo>
                        <a:lnTo>
                          <a:pt x="1" y="3279"/>
                        </a:lnTo>
                        <a:lnTo>
                          <a:pt x="1291" y="1968"/>
                        </a:lnTo>
                        <a:lnTo>
                          <a:pt x="3872" y="1312"/>
                        </a:lnTo>
                        <a:lnTo>
                          <a:pt x="7743" y="0"/>
                        </a:lnTo>
                        <a:lnTo>
                          <a:pt x="10323" y="0"/>
                        </a:lnTo>
                        <a:lnTo>
                          <a:pt x="13549" y="0"/>
                        </a:lnTo>
                        <a:lnTo>
                          <a:pt x="16775" y="0"/>
                        </a:lnTo>
                        <a:lnTo>
                          <a:pt x="19356" y="0"/>
                        </a:lnTo>
                        <a:lnTo>
                          <a:pt x="22581" y="656"/>
                        </a:lnTo>
                        <a:lnTo>
                          <a:pt x="24517" y="2623"/>
                        </a:lnTo>
                        <a:lnTo>
                          <a:pt x="25162" y="5246"/>
                        </a:lnTo>
                        <a:lnTo>
                          <a:pt x="24517" y="6558"/>
                        </a:lnTo>
                        <a:lnTo>
                          <a:pt x="23227" y="7869"/>
                        </a:lnTo>
                        <a:lnTo>
                          <a:pt x="21291" y="8525"/>
                        </a:lnTo>
                        <a:lnTo>
                          <a:pt x="18710" y="8525"/>
                        </a:lnTo>
                        <a:lnTo>
                          <a:pt x="16130" y="9181"/>
                        </a:lnTo>
                        <a:lnTo>
                          <a:pt x="14194" y="9181"/>
                        </a:lnTo>
                        <a:lnTo>
                          <a:pt x="10968" y="8525"/>
                        </a:lnTo>
                        <a:lnTo>
                          <a:pt x="7743" y="7869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37" name="Shape 537"/>
                  <p:cNvSpPr/>
                  <p:nvPr/>
                </p:nvSpPr>
                <p:spPr>
                  <a:xfrm>
                    <a:off x="1403225" y="1803275"/>
                    <a:ext cx="274200" cy="6393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0968" h="25574" extrusionOk="0">
                        <a:moveTo>
                          <a:pt x="2581" y="13771"/>
                        </a:moveTo>
                        <a:lnTo>
                          <a:pt x="1936" y="9180"/>
                        </a:lnTo>
                        <a:lnTo>
                          <a:pt x="1290" y="7213"/>
                        </a:lnTo>
                        <a:lnTo>
                          <a:pt x="645" y="5246"/>
                        </a:lnTo>
                        <a:lnTo>
                          <a:pt x="645" y="3935"/>
                        </a:lnTo>
                        <a:lnTo>
                          <a:pt x="645" y="2623"/>
                        </a:lnTo>
                        <a:lnTo>
                          <a:pt x="0" y="1312"/>
                        </a:lnTo>
                        <a:lnTo>
                          <a:pt x="1290" y="0"/>
                        </a:lnTo>
                        <a:lnTo>
                          <a:pt x="2581" y="0"/>
                        </a:lnTo>
                        <a:lnTo>
                          <a:pt x="3226" y="656"/>
                        </a:lnTo>
                        <a:lnTo>
                          <a:pt x="4516" y="1312"/>
                        </a:lnTo>
                        <a:lnTo>
                          <a:pt x="5806" y="3935"/>
                        </a:lnTo>
                        <a:lnTo>
                          <a:pt x="7742" y="7869"/>
                        </a:lnTo>
                        <a:lnTo>
                          <a:pt x="9677" y="12459"/>
                        </a:lnTo>
                        <a:lnTo>
                          <a:pt x="10323" y="15082"/>
                        </a:lnTo>
                        <a:lnTo>
                          <a:pt x="10323" y="18361"/>
                        </a:lnTo>
                        <a:lnTo>
                          <a:pt x="10968" y="20984"/>
                        </a:lnTo>
                        <a:lnTo>
                          <a:pt x="10968" y="22951"/>
                        </a:lnTo>
                        <a:lnTo>
                          <a:pt x="9677" y="24918"/>
                        </a:lnTo>
                        <a:lnTo>
                          <a:pt x="8387" y="25574"/>
                        </a:lnTo>
                        <a:lnTo>
                          <a:pt x="6452" y="24918"/>
                        </a:lnTo>
                        <a:lnTo>
                          <a:pt x="5161" y="22951"/>
                        </a:lnTo>
                        <a:lnTo>
                          <a:pt x="4516" y="20984"/>
                        </a:lnTo>
                        <a:lnTo>
                          <a:pt x="3871" y="19017"/>
                        </a:lnTo>
                        <a:lnTo>
                          <a:pt x="2581" y="13771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38" name="Shape 538"/>
                  <p:cNvSpPr/>
                  <p:nvPr/>
                </p:nvSpPr>
                <p:spPr>
                  <a:xfrm>
                    <a:off x="677400" y="1737700"/>
                    <a:ext cx="403250" cy="39345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6130" h="15738" extrusionOk="0">
                        <a:moveTo>
                          <a:pt x="11614" y="10492"/>
                        </a:moveTo>
                        <a:lnTo>
                          <a:pt x="10323" y="12459"/>
                        </a:lnTo>
                        <a:lnTo>
                          <a:pt x="8388" y="14426"/>
                        </a:lnTo>
                        <a:lnTo>
                          <a:pt x="6452" y="15082"/>
                        </a:lnTo>
                        <a:lnTo>
                          <a:pt x="3872" y="15738"/>
                        </a:lnTo>
                        <a:lnTo>
                          <a:pt x="1936" y="15738"/>
                        </a:lnTo>
                        <a:lnTo>
                          <a:pt x="646" y="14426"/>
                        </a:lnTo>
                        <a:lnTo>
                          <a:pt x="1" y="13115"/>
                        </a:lnTo>
                        <a:lnTo>
                          <a:pt x="1" y="11148"/>
                        </a:lnTo>
                        <a:lnTo>
                          <a:pt x="1291" y="7869"/>
                        </a:lnTo>
                        <a:lnTo>
                          <a:pt x="3227" y="5902"/>
                        </a:lnTo>
                        <a:lnTo>
                          <a:pt x="5807" y="3935"/>
                        </a:lnTo>
                        <a:lnTo>
                          <a:pt x="7743" y="2623"/>
                        </a:lnTo>
                        <a:lnTo>
                          <a:pt x="9678" y="1967"/>
                        </a:lnTo>
                        <a:lnTo>
                          <a:pt x="11614" y="656"/>
                        </a:lnTo>
                        <a:lnTo>
                          <a:pt x="13549" y="0"/>
                        </a:lnTo>
                        <a:lnTo>
                          <a:pt x="15485" y="656"/>
                        </a:lnTo>
                        <a:lnTo>
                          <a:pt x="16130" y="1967"/>
                        </a:lnTo>
                        <a:lnTo>
                          <a:pt x="16130" y="3279"/>
                        </a:lnTo>
                        <a:lnTo>
                          <a:pt x="15485" y="4590"/>
                        </a:lnTo>
                        <a:lnTo>
                          <a:pt x="14839" y="5902"/>
                        </a:lnTo>
                        <a:lnTo>
                          <a:pt x="13549" y="7869"/>
                        </a:lnTo>
                        <a:lnTo>
                          <a:pt x="12904" y="9181"/>
                        </a:lnTo>
                        <a:lnTo>
                          <a:pt x="11614" y="10492"/>
                        </a:ln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</p:grpSp>
          </p:grpSp>
        </p:grpSp>
        <p:sp>
          <p:nvSpPr>
            <p:cNvPr id="539" name="Shape 539"/>
            <p:cNvSpPr/>
            <p:nvPr/>
          </p:nvSpPr>
          <p:spPr>
            <a:xfrm>
              <a:off x="7953375" y="4908550"/>
              <a:ext cx="1190625" cy="1939925"/>
            </a:xfrm>
            <a:custGeom>
              <a:avLst/>
              <a:gdLst/>
              <a:ahLst/>
              <a:cxnLst/>
              <a:rect l="0" t="0" r="0" b="0"/>
              <a:pathLst>
                <a:path w="750" h="1222" extrusionOk="0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0">
                  <a:srgbClr val="BD922A"/>
                </a:gs>
                <a:gs pos="63000">
                  <a:srgbClr val="FBE4AE"/>
                </a:gs>
                <a:gs pos="66999">
                  <a:srgbClr val="BD922A"/>
                </a:gs>
                <a:gs pos="69000">
                  <a:srgbClr val="835E17"/>
                </a:gs>
                <a:gs pos="82000">
                  <a:srgbClr val="A28949"/>
                </a:gs>
                <a:gs pos="100000">
                  <a:srgbClr val="FAE3B7"/>
                </a:gs>
                <a:gs pos="100000">
                  <a:srgbClr val="FAE3B7">
                    <a:alpha val="6549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540" name="Shape 540"/>
            <p:cNvSpPr/>
            <p:nvPr/>
          </p:nvSpPr>
          <p:spPr>
            <a:xfrm>
              <a:off x="7939086" y="4857750"/>
              <a:ext cx="1219200" cy="2000250"/>
            </a:xfrm>
            <a:custGeom>
              <a:avLst/>
              <a:gdLst/>
              <a:ahLst/>
              <a:cxnLst/>
              <a:rect l="0" t="0" r="0" b="0"/>
              <a:pathLst>
                <a:path w="768" h="1260" extrusionOk="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>
              <a:gsLst>
                <a:gs pos="0">
                  <a:schemeClr val="hlink"/>
                </a:gs>
                <a:gs pos="100000">
                  <a:srgbClr val="DC893E">
                    <a:alpha val="65490"/>
                  </a:srgbClr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541" name="Shape 541"/>
            <p:cNvSpPr/>
            <p:nvPr/>
          </p:nvSpPr>
          <p:spPr>
            <a:xfrm>
              <a:off x="7927975" y="2817811"/>
              <a:ext cx="1231900" cy="4037012"/>
            </a:xfrm>
            <a:custGeom>
              <a:avLst/>
              <a:gdLst/>
              <a:ahLst/>
              <a:cxnLst/>
              <a:rect l="0" t="0" r="0" b="0"/>
              <a:pathLst>
                <a:path w="776" h="2543" extrusionOk="0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rgbClr val="F00176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542" name="Shape 542"/>
            <p:cNvSpPr/>
            <p:nvPr/>
          </p:nvSpPr>
          <p:spPr>
            <a:xfrm>
              <a:off x="8010525" y="3538537"/>
              <a:ext cx="979486" cy="2184400"/>
            </a:xfrm>
            <a:prstGeom prst="rect">
              <a:avLst/>
            </a:prstGeom>
            <a:blipFill>
              <a:blip r:embed="rId4"/>
              <a:stretch>
                <a:fillRect/>
              </a:stretch>
            </a:blipFill>
          </p:spPr>
        </p:sp>
        <p:sp>
          <p:nvSpPr>
            <p:cNvPr id="543" name="Shape 543"/>
            <p:cNvSpPr/>
            <p:nvPr/>
          </p:nvSpPr>
          <p:spPr>
            <a:xfrm>
              <a:off x="8010525" y="3538537"/>
              <a:ext cx="979487" cy="2184400"/>
            </a:xfrm>
            <a:custGeom>
              <a:avLst/>
              <a:gdLst/>
              <a:ahLst/>
              <a:cxnLst/>
              <a:rect l="0" t="0" r="0" b="0"/>
              <a:pathLst>
                <a:path w="617" h="1376" extrusionOk="0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544" name="Shape 544"/>
            <p:cNvSpPr/>
            <p:nvPr/>
          </p:nvSpPr>
          <p:spPr>
            <a:xfrm>
              <a:off x="8243886" y="427037"/>
              <a:ext cx="914399" cy="5048250"/>
            </a:xfrm>
            <a:prstGeom prst="rect">
              <a:avLst/>
            </a:prstGeom>
            <a:blipFill>
              <a:blip r:embed="rId4"/>
              <a:stretch>
                <a:fillRect/>
              </a:stretch>
            </a:blipFill>
          </p:spPr>
        </p:sp>
        <p:sp>
          <p:nvSpPr>
            <p:cNvPr id="545" name="Shape 545"/>
            <p:cNvSpPr/>
            <p:nvPr/>
          </p:nvSpPr>
          <p:spPr>
            <a:xfrm>
              <a:off x="8243886" y="427037"/>
              <a:ext cx="914400" cy="5048250"/>
            </a:xfrm>
            <a:custGeom>
              <a:avLst/>
              <a:gdLst/>
              <a:ahLst/>
              <a:cxnLst/>
              <a:rect l="0" t="0" r="0" b="0"/>
              <a:pathLst>
                <a:path w="576" h="3180" extrusionOk="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546" name="Shape 546"/>
            <p:cNvSpPr/>
            <p:nvPr/>
          </p:nvSpPr>
          <p:spPr>
            <a:xfrm>
              <a:off x="8250236" y="261937"/>
              <a:ext cx="909637" cy="3071811"/>
            </a:xfrm>
            <a:custGeom>
              <a:avLst/>
              <a:gdLst/>
              <a:ahLst/>
              <a:cxnLst/>
              <a:rect l="0" t="0" r="0" b="0"/>
              <a:pathLst>
                <a:path w="573" h="1935" extrusionOk="0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>
              <a:gsLst>
                <a:gs pos="0">
                  <a:schemeClr val="folHlink"/>
                </a:gs>
                <a:gs pos="100000">
                  <a:srgbClr val="C16059">
                    <a:alpha val="65490"/>
                  </a:srgbClr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547" name="Shape 547"/>
            <p:cNvSpPr/>
            <p:nvPr/>
          </p:nvSpPr>
          <p:spPr>
            <a:xfrm>
              <a:off x="7943850" y="0"/>
              <a:ext cx="576262" cy="3352800"/>
            </a:xfrm>
            <a:custGeom>
              <a:avLst/>
              <a:gdLst/>
              <a:ahLst/>
              <a:cxnLst/>
              <a:rect l="0" t="0" r="0" b="0"/>
              <a:pathLst>
                <a:path w="363" h="2112" extrusionOk="0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0">
                  <a:srgbClr val="BD922A"/>
                </a:gs>
                <a:gs pos="63000">
                  <a:srgbClr val="FBE4AE"/>
                </a:gs>
                <a:gs pos="66999">
                  <a:srgbClr val="BD922A"/>
                </a:gs>
                <a:gs pos="69000">
                  <a:srgbClr val="835E17"/>
                </a:gs>
                <a:gs pos="82000">
                  <a:srgbClr val="A28949"/>
                </a:gs>
                <a:gs pos="100000">
                  <a:srgbClr val="FAE3B7"/>
                </a:gs>
                <a:gs pos="100000">
                  <a:srgbClr val="FAE3B7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548" name="Shape 548"/>
            <p:cNvSpPr/>
            <p:nvPr/>
          </p:nvSpPr>
          <p:spPr>
            <a:xfrm>
              <a:off x="7943850" y="1586"/>
              <a:ext cx="300036" cy="3352800"/>
            </a:xfrm>
            <a:custGeom>
              <a:avLst/>
              <a:gdLst/>
              <a:ahLst/>
              <a:cxnLst/>
              <a:rect l="0" t="0" r="0" b="0"/>
              <a:pathLst>
                <a:path w="363" h="2112" extrusionOk="0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>
              <a:gsLst>
                <a:gs pos="0">
                  <a:schemeClr val="hlink"/>
                </a:gs>
                <a:gs pos="100000">
                  <a:schemeClr val="folHlink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549" name="Shape 549"/>
            <p:cNvSpPr/>
            <p:nvPr/>
          </p:nvSpPr>
          <p:spPr>
            <a:xfrm>
              <a:off x="7866061" y="1586"/>
              <a:ext cx="88900" cy="6858000"/>
            </a:xfrm>
            <a:prstGeom prst="rect">
              <a:avLst/>
            </a:prstGeom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0">
                  <a:srgbClr val="BD922A"/>
                </a:gs>
                <a:gs pos="63000">
                  <a:srgbClr val="FBE4AE"/>
                </a:gs>
                <a:gs pos="66999">
                  <a:srgbClr val="BD922A"/>
                </a:gs>
                <a:gs pos="69000">
                  <a:srgbClr val="835E17"/>
                </a:gs>
                <a:gs pos="82000">
                  <a:srgbClr val="A28949"/>
                </a:gs>
                <a:gs pos="100000">
                  <a:srgbClr val="FAE3B7"/>
                </a:gs>
                <a:gs pos="100000">
                  <a:srgbClr val="FAE3B7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550" name="Shape 550"/>
            <p:cNvSpPr/>
            <p:nvPr/>
          </p:nvSpPr>
          <p:spPr>
            <a:xfrm>
              <a:off x="7958136" y="6229350"/>
              <a:ext cx="1165225" cy="619125"/>
            </a:xfrm>
            <a:custGeom>
              <a:avLst/>
              <a:gdLst/>
              <a:ahLst/>
              <a:cxnLst/>
              <a:rect l="0" t="0" r="0" b="0"/>
              <a:pathLst>
                <a:path w="692" h="378" extrusionOk="0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>
              <a:gsLst>
                <a:gs pos="0">
                  <a:schemeClr val="folHlink"/>
                </a:gs>
                <a:gs pos="100000">
                  <a:srgbClr val="C16059">
                    <a:alpha val="65490"/>
                  </a:srgbClr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551" name="Shape 551"/>
            <p:cNvSpPr/>
            <p:nvPr/>
          </p:nvSpPr>
          <p:spPr>
            <a:xfrm rot="5400000">
              <a:off x="4324349" y="3316287"/>
              <a:ext cx="6858000" cy="22542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23" y="0"/>
                  </a:lnTo>
                  <a:lnTo>
                    <a:pt x="119013" y="0"/>
                  </a:ln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552" name="Shape 552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3" name="Shape 553"/>
          <p:cNvSpPr txBox="1">
            <a:spLocks noGrp="1"/>
          </p:cNvSpPr>
          <p:nvPr>
            <p:ph type="body" idx="1"/>
          </p:nvPr>
        </p:nvSpPr>
        <p:spPr>
          <a:xfrm>
            <a:off x="263525" y="1598612"/>
            <a:ext cx="7386636" cy="44973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1206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200025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 b="0" i="0" u="none" strike="noStrike" cap="none" baseline="0"/>
            </a:lvl2pPr>
            <a:lvl3pPr marL="1143000" marR="0" indent="-165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 b="0" i="0" u="none" strike="noStrike" cap="none" baseline="0"/>
            </a:lvl3pPr>
            <a:lvl4pPr marL="1600200" marR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 b="0" i="0" u="none" strike="noStrike" cap="none" baseline="0"/>
            </a:lvl4pPr>
            <a:lvl5pPr marL="2057400" marR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 b="0" i="0" u="none" strike="noStrike" cap="none" baseline="0"/>
            </a:lvl5pPr>
            <a:lvl6pPr marL="25146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4" name="Shape 554"/>
          <p:cNvSpPr txBox="1">
            <a:spLocks noGrp="1"/>
          </p:cNvSpPr>
          <p:nvPr>
            <p:ph type="dt" idx="10"/>
          </p:nvPr>
        </p:nvSpPr>
        <p:spPr>
          <a:xfrm>
            <a:off x="301625" y="6242050"/>
            <a:ext cx="1782762" cy="4746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0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555" name="Shape 555"/>
          <p:cNvSpPr txBox="1">
            <a:spLocks noGrp="1"/>
          </p:cNvSpPr>
          <p:nvPr>
            <p:ph type="ftr" idx="11"/>
          </p:nvPr>
        </p:nvSpPr>
        <p:spPr>
          <a:xfrm>
            <a:off x="2257425" y="6248400"/>
            <a:ext cx="3455986" cy="4746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0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556" name="Shape 556"/>
          <p:cNvSpPr txBox="1">
            <a:spLocks noGrp="1"/>
          </p:cNvSpPr>
          <p:nvPr>
            <p:ph type="sldNum" idx="12"/>
          </p:nvPr>
        </p:nvSpPr>
        <p:spPr>
          <a:xfrm>
            <a:off x="5867400" y="6248400"/>
            <a:ext cx="1755774" cy="4746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0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Shape 578"/>
          <p:cNvSpPr txBox="1">
            <a:spLocks noGrp="1"/>
          </p:cNvSpPr>
          <p:nvPr>
            <p:ph type="ctrTitle"/>
          </p:nvPr>
        </p:nvSpPr>
        <p:spPr>
          <a:xfrm>
            <a:off x="685800" y="1370012"/>
            <a:ext cx="6965950" cy="20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КЊИЖЕВНИ ТЕКСТОВИ</a:t>
            </a:r>
          </a:p>
        </p:txBody>
      </p:sp>
      <p:sp>
        <p:nvSpPr>
          <p:cNvPr id="579" name="Shape 579"/>
          <p:cNvSpPr txBox="1">
            <a:spLocks noGrp="1"/>
          </p:cNvSpPr>
          <p:nvPr>
            <p:ph type="subTitle" idx="1"/>
          </p:nvPr>
        </p:nvSpPr>
        <p:spPr>
          <a:xfrm>
            <a:off x="1727200" y="3886200"/>
            <a:ext cx="5640386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7. И 8. РАЗРЕД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ПРИПРЕМА ЗА МАТУРУ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" name="Shape 740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741" name="Shape 741"/>
          <p:cNvGraphicFramePr/>
          <p:nvPr/>
        </p:nvGraphicFramePr>
        <p:xfrm>
          <a:off x="468312" y="476250"/>
          <a:ext cx="6983400" cy="5992750"/>
        </p:xfrm>
        <a:graphic>
          <a:graphicData uri="http://schemas.openxmlformats.org/drawingml/2006/table">
            <a:tbl>
              <a:tblPr>
                <a:noFill/>
                <a:tableStyleId>{C7D65AFC-C340-4A67-908B-111C08BAA4BB}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/>
                        <a:t>
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ЦИТАТ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НЕШТО 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42" name="Shape 742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Манасија”</a:t>
            </a:r>
          </a:p>
        </p:txBody>
      </p:sp>
      <p:sp>
        <p:nvSpPr>
          <p:cNvPr id="743" name="Shape 743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Васко Попа</a:t>
            </a:r>
          </a:p>
        </p:txBody>
      </p:sp>
      <p:sp>
        <p:nvSpPr>
          <p:cNvPr id="744" name="Shape 744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лирика</a:t>
            </a:r>
          </a:p>
        </p:txBody>
      </p:sp>
      <p:sp>
        <p:nvSpPr>
          <p:cNvPr id="745" name="Shape 745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“Плаво и златно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Последњи прстен видика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Последња јабука сунца”</a:t>
            </a:r>
          </a:p>
        </p:txBody>
      </p:sp>
      <p:sp>
        <p:nvSpPr>
          <p:cNvPr id="746" name="Shape 746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Зограф је заокупљен сликањем 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фресака док се приближава турска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војска.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Shape 751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752" name="Shape 752"/>
          <p:cNvGraphicFramePr/>
          <p:nvPr/>
        </p:nvGraphicFramePr>
        <p:xfrm>
          <a:off x="468312" y="476250"/>
          <a:ext cx="6983400" cy="5875275"/>
        </p:xfrm>
        <a:graphic>
          <a:graphicData uri="http://schemas.openxmlformats.org/drawingml/2006/table">
            <a:tbl>
              <a:tblPr>
                <a:noFill/>
                <a:tableStyleId>{B1D30616-F7F9-416F-A1EB-91D416A9A95D}</a:tableStyleId>
              </a:tblPr>
              <a:tblGrid>
                <a:gridCol w="2808275"/>
                <a:gridCol w="4175125"/>
              </a:tblGrid>
              <a:tr h="10080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ЦИКЛУС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02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 КЊИЖЕВНОСТИ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 ПЕСМАМА...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53" name="Shape 753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ЕПСКЕ ПЕСМЕ ХАЈДУЧКОГ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ЦИКЛУСА</a:t>
            </a:r>
          </a:p>
        </p:txBody>
      </p:sp>
      <p:sp>
        <p:nvSpPr>
          <p:cNvPr id="754" name="Shape 754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НАРОДНА</a:t>
            </a:r>
          </a:p>
        </p:txBody>
      </p:sp>
      <p:sp>
        <p:nvSpPr>
          <p:cNvPr id="755" name="Shape 755"/>
          <p:cNvSpPr/>
          <p:nvPr/>
        </p:nvSpPr>
        <p:spPr>
          <a:xfrm>
            <a:off x="3348037" y="2492375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ЕПИКА</a:t>
            </a:r>
          </a:p>
        </p:txBody>
      </p:sp>
      <p:sp>
        <p:nvSpPr>
          <p:cNvPr id="756" name="Shape 756"/>
          <p:cNvSpPr/>
          <p:nvPr/>
        </p:nvSpPr>
        <p:spPr>
          <a:xfrm>
            <a:off x="3348037" y="35004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ЕПСКА ПЕСМА</a:t>
            </a:r>
          </a:p>
        </p:txBody>
      </p:sp>
      <p:sp>
        <p:nvSpPr>
          <p:cNvPr id="757" name="Shape 757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“СТАРИ ВУЈАДИН”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“СТАРИНА НОВАК И КНЕЗ БОГОСАВ”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“МАЛИ РАДОЈИЦА”...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" name="Shape 762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763" name="Shape 763"/>
          <p:cNvGraphicFramePr/>
          <p:nvPr/>
        </p:nvGraphicFramePr>
        <p:xfrm>
          <a:off x="468312" y="476250"/>
          <a:ext cx="6983400" cy="5875275"/>
        </p:xfrm>
        <a:graphic>
          <a:graphicData uri="http://schemas.openxmlformats.org/drawingml/2006/table">
            <a:tbl>
              <a:tblPr>
                <a:noFill/>
                <a:tableStyleId>{6AA9FB52-32FA-4918-A38B-124B350FBBBB}</a:tableStyleId>
              </a:tblPr>
              <a:tblGrid>
                <a:gridCol w="2808275"/>
                <a:gridCol w="4175125"/>
              </a:tblGrid>
              <a:tr h="10080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ЦИКЛУС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02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КЊИЖЕВНОСТИ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ПЕСМЕ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64" name="Shape 764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ЕПСКЕ ПЕСМЕ УСКОЧКОГ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ЦИКЛУСА</a:t>
            </a:r>
          </a:p>
        </p:txBody>
      </p:sp>
      <p:sp>
        <p:nvSpPr>
          <p:cNvPr id="765" name="Shape 765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НАРОДНА</a:t>
            </a:r>
          </a:p>
        </p:txBody>
      </p:sp>
      <p:sp>
        <p:nvSpPr>
          <p:cNvPr id="766" name="Shape 766"/>
          <p:cNvSpPr/>
          <p:nvPr/>
        </p:nvSpPr>
        <p:spPr>
          <a:xfrm>
            <a:off x="3348037" y="2492375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ЕПИКА</a:t>
            </a:r>
          </a:p>
        </p:txBody>
      </p:sp>
      <p:sp>
        <p:nvSpPr>
          <p:cNvPr id="767" name="Shape 767"/>
          <p:cNvSpPr/>
          <p:nvPr/>
        </p:nvSpPr>
        <p:spPr>
          <a:xfrm>
            <a:off x="3348037" y="35004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ЕПСКЕ ПЕСМЕ</a:t>
            </a:r>
          </a:p>
        </p:txBody>
      </p:sp>
      <p:sp>
        <p:nvSpPr>
          <p:cNvPr id="768" name="Shape 768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“Иво Сенковић и ага од Рибника”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“Сењанин Тадија”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“Ропство Јанковић Стојана”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" name="Shape 773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774" name="Shape 774"/>
          <p:cNvGraphicFramePr/>
          <p:nvPr/>
        </p:nvGraphicFramePr>
        <p:xfrm>
          <a:off x="468312" y="476250"/>
          <a:ext cx="6983400" cy="5811775"/>
        </p:xfrm>
        <a:graphic>
          <a:graphicData uri="http://schemas.openxmlformats.org/drawingml/2006/table">
            <a:tbl>
              <a:tblPr>
                <a:noFill/>
                <a:tableStyleId>{FFEFFAC1-6ED4-416C-A75E-958ED00B5CB2}</a:tableStyleId>
              </a:tblPr>
              <a:tblGrid>
                <a:gridCol w="2808275"/>
                <a:gridCol w="4175125"/>
              </a:tblGrid>
              <a:tr h="9445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ЦИКЛУС ЕПСКИХ П.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02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АУТОР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75" name="Shape 775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ЕПСКЕ ПЕСМЕ ПОКОСОВСКОГ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ЦИКЛУСА</a:t>
            </a:r>
          </a:p>
        </p:txBody>
      </p:sp>
      <p:sp>
        <p:nvSpPr>
          <p:cNvPr id="776" name="Shape 776"/>
          <p:cNvSpPr/>
          <p:nvPr/>
        </p:nvSpPr>
        <p:spPr>
          <a:xfrm>
            <a:off x="3348037" y="1484312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НАРОД</a:t>
            </a:r>
          </a:p>
        </p:txBody>
      </p:sp>
      <p:sp>
        <p:nvSpPr>
          <p:cNvPr id="777" name="Shape 777"/>
          <p:cNvSpPr/>
          <p:nvPr/>
        </p:nvSpPr>
        <p:spPr>
          <a:xfrm>
            <a:off x="3348037" y="2420936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ЕПИКА</a:t>
            </a:r>
          </a:p>
        </p:txBody>
      </p:sp>
      <p:sp>
        <p:nvSpPr>
          <p:cNvPr id="778" name="Shape 778"/>
          <p:cNvSpPr/>
          <p:nvPr/>
        </p:nvSpPr>
        <p:spPr>
          <a:xfrm>
            <a:off x="3348037" y="34290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ЕПСКЕ ПЕСМЕ</a:t>
            </a:r>
          </a:p>
        </p:txBody>
      </p:sp>
      <p:sp>
        <p:nvSpPr>
          <p:cNvPr id="779" name="Shape 779"/>
          <p:cNvSpPr/>
          <p:nvPr/>
        </p:nvSpPr>
        <p:spPr>
          <a:xfrm>
            <a:off x="3348037" y="4508500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“Болани Дојчин”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“Смрт војводе Пријезде”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“Диоба Јакшића”</a:t>
            </a:r>
          </a:p>
          <a:p>
            <a:endParaRPr lang="en-US" sz="1600" b="1" i="0" u="none" strike="noStrike" cap="none" baseline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Shape 784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785" name="Shape 785"/>
          <p:cNvGraphicFramePr/>
          <p:nvPr/>
        </p:nvGraphicFramePr>
        <p:xfrm>
          <a:off x="468312" y="476250"/>
          <a:ext cx="6983400" cy="5992750"/>
        </p:xfrm>
        <a:graphic>
          <a:graphicData uri="http://schemas.openxmlformats.org/drawingml/2006/table">
            <a:tbl>
              <a:tblPr>
                <a:noFill/>
                <a:tableStyleId>{684802C4-5F84-4A69-ACF3-066AD61DF14C}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 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86" name="Shape 786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“Плава гробница”</a:t>
            </a:r>
          </a:p>
        </p:txBody>
      </p:sp>
      <p:sp>
        <p:nvSpPr>
          <p:cNvPr id="787" name="Shape 787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Милутин Бојић</a:t>
            </a:r>
          </a:p>
        </p:txBody>
      </p:sp>
      <p:sp>
        <p:nvSpPr>
          <p:cNvPr id="788" name="Shape 788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ЛИРИКА</a:t>
            </a:r>
          </a:p>
        </p:txBody>
      </p:sp>
      <p:sp>
        <p:nvSpPr>
          <p:cNvPr id="789" name="Shape 789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РОДОЉУБИВА ПЕСМА</a:t>
            </a:r>
          </a:p>
        </p:txBody>
      </p:sp>
      <p:sp>
        <p:nvSpPr>
          <p:cNvPr id="790" name="Shape 790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РОДОЉУБИВА ПЕСМА У КОЈОЈ 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ЛИРСКИ СУБЈЕКАТ РАЗМИШЉА О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ПРОШЛОСТИ – ТРАГИЧНОЈ 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СУДБИНИ СРБА ЗА ВРЕМЕ 1. СВЕТСКОГ 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РАТА.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" name="Shape 795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796" name="Shape 796"/>
          <p:cNvGraphicFramePr/>
          <p:nvPr/>
        </p:nvGraphicFramePr>
        <p:xfrm>
          <a:off x="468312" y="476250"/>
          <a:ext cx="6983400" cy="5970525"/>
        </p:xfrm>
        <a:graphic>
          <a:graphicData uri="http://schemas.openxmlformats.org/drawingml/2006/table">
            <a:tbl>
              <a:tblPr>
                <a:noFill/>
                <a:tableStyleId>{0D3883D9-4992-4E3C-A342-42F2763D3AD5}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0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СТИХОВИ...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97" name="Shape 797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“Међу својима”</a:t>
            </a:r>
          </a:p>
        </p:txBody>
      </p:sp>
      <p:sp>
        <p:nvSpPr>
          <p:cNvPr id="798" name="Shape 798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ВЛАДИСЛАВ ПЕТКОВИЋ ДИС</a:t>
            </a:r>
          </a:p>
        </p:txBody>
      </p:sp>
      <p:sp>
        <p:nvSpPr>
          <p:cNvPr id="799" name="Shape 799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ЛИРИКА</a:t>
            </a:r>
          </a:p>
        </p:txBody>
      </p:sp>
      <p:sp>
        <p:nvSpPr>
          <p:cNvPr id="800" name="Shape 800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“Моја лепа звезда, мајка и робиња...”</a:t>
            </a:r>
          </a:p>
        </p:txBody>
      </p:sp>
      <p:sp>
        <p:nvSpPr>
          <p:cNvPr id="801" name="Shape 801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ПЕСНИК ЈЕ МИСЛИМА И ОСЕЋАЊИМА 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У СВОЈОЈ, РАТОМ ИЗРАЊАВАНОЈ  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ЗЕМЉИ. РАЗМИШЉА О СВОЈОЈ 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ПОРОДИЦИ.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" name="Shape 806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807" name="Shape 807"/>
          <p:cNvGraphicFramePr/>
          <p:nvPr/>
        </p:nvGraphicFramePr>
        <p:xfrm>
          <a:off x="468312" y="476250"/>
          <a:ext cx="6983400" cy="5992750"/>
        </p:xfrm>
        <a:graphic>
          <a:graphicData uri="http://schemas.openxmlformats.org/drawingml/2006/table">
            <a:tbl>
              <a:tblPr>
                <a:noFill/>
                <a:tableStyleId>{0291ECD1-A7DB-466E-90D5-3F01E27C6F8D}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08" name="Shape 808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“Живот и  прикљученија”</a:t>
            </a:r>
          </a:p>
        </p:txBody>
      </p:sp>
      <p:sp>
        <p:nvSpPr>
          <p:cNvPr id="809" name="Shape 809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ДОСИТЕЈ ОБРАДОВИЋ</a:t>
            </a:r>
          </a:p>
        </p:txBody>
      </p:sp>
      <p:sp>
        <p:nvSpPr>
          <p:cNvPr id="810" name="Shape 810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ЕПИКА</a:t>
            </a:r>
          </a:p>
        </p:txBody>
      </p:sp>
      <p:sp>
        <p:nvSpPr>
          <p:cNvPr id="811" name="Shape 811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АУТОБИОГРАФИЈА</a:t>
            </a:r>
          </a:p>
        </p:txBody>
      </p:sp>
      <p:sp>
        <p:nvSpPr>
          <p:cNvPr id="812" name="Shape 812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Писац  аутобиографски бележи сећање 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на своје детињство и младост.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ПИШЕ НАРОДНИМ ЈЕЗИКОМ СА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ДОСТА ЕЛЕМЕНАТА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СЛАВЕНОСРПСКОГ ЈЕЗИКА.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Shape 817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818" name="Shape 818"/>
          <p:cNvGraphicFramePr/>
          <p:nvPr/>
        </p:nvGraphicFramePr>
        <p:xfrm>
          <a:off x="468312" y="476250"/>
          <a:ext cx="6983400" cy="5992750"/>
        </p:xfrm>
        <a:graphic>
          <a:graphicData uri="http://schemas.openxmlformats.org/drawingml/2006/table">
            <a:tbl>
              <a:tblPr>
                <a:noFill/>
                <a:tableStyleId>{39F6C7D3-D2BB-484E-B881-33A8C7540BDD}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19" name="Shape 819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“Прича о кмету Симану”</a:t>
            </a:r>
          </a:p>
        </p:txBody>
      </p:sp>
      <p:sp>
        <p:nvSpPr>
          <p:cNvPr id="820" name="Shape 820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Иво Андрић</a:t>
            </a:r>
          </a:p>
        </p:txBody>
      </p:sp>
      <p:sp>
        <p:nvSpPr>
          <p:cNvPr id="821" name="Shape 821"/>
          <p:cNvSpPr/>
          <p:nvPr/>
        </p:nvSpPr>
        <p:spPr>
          <a:xfrm>
            <a:off x="3276600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епика</a:t>
            </a:r>
          </a:p>
        </p:txBody>
      </p:sp>
      <p:sp>
        <p:nvSpPr>
          <p:cNvPr id="822" name="Shape 822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приповетка</a:t>
            </a:r>
          </a:p>
          <a:p>
            <a:endParaRPr lang="en-US" sz="1600" b="1" i="0" u="none" strike="noStrike" cap="none" baseline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23" name="Shape 823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Симан се супротставио свом аги Ибраги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очекујући да ће ново време и нови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закон бити на његовој страни.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Сукоб је неизбежан...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" name="Shape 828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829" name="Shape 829"/>
          <p:cNvGraphicFramePr/>
          <p:nvPr/>
        </p:nvGraphicFramePr>
        <p:xfrm>
          <a:off x="468312" y="476250"/>
          <a:ext cx="6983400" cy="5992750"/>
        </p:xfrm>
        <a:graphic>
          <a:graphicData uri="http://schemas.openxmlformats.org/drawingml/2006/table">
            <a:tbl>
              <a:tblPr>
                <a:noFill/>
                <a:tableStyleId>{F9D31404-8B5A-4667-BCE8-596C8C8F6B3F}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30" name="Shape 830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“Кањош Мацедоновић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</p:txBody>
      </p:sp>
      <p:sp>
        <p:nvSpPr>
          <p:cNvPr id="831" name="Shape 831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СТЕФАН МИТРОВ ЉУБИША</a:t>
            </a:r>
          </a:p>
        </p:txBody>
      </p:sp>
      <p:sp>
        <p:nvSpPr>
          <p:cNvPr id="832" name="Shape 832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ЕПИКА</a:t>
            </a:r>
          </a:p>
        </p:txBody>
      </p:sp>
      <p:sp>
        <p:nvSpPr>
          <p:cNvPr id="833" name="Shape 833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ПРИПОВЕТКА</a:t>
            </a:r>
          </a:p>
        </p:txBody>
      </p:sp>
      <p:sp>
        <p:nvSpPr>
          <p:cNvPr id="834" name="Shape 834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КАЊОШ ЈЕ ПОСЛАТ У МЛЕТКЕ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ДА СЕ СУКОБИ СА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ОДМЕТНИКОМ ФУРЛАНОМ...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" name="Shape 839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840" name="Shape 840"/>
          <p:cNvGraphicFramePr/>
          <p:nvPr/>
        </p:nvGraphicFramePr>
        <p:xfrm>
          <a:off x="468312" y="476250"/>
          <a:ext cx="6983400" cy="5992750"/>
        </p:xfrm>
        <a:graphic>
          <a:graphicData uri="http://schemas.openxmlformats.org/drawingml/2006/table">
            <a:tbl>
              <a:tblPr>
                <a:noFill/>
                <a:tableStyleId>{57ED3AB2-F346-4990-89F7-1DA8779DCA5A}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41" name="Shape 841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“Мали принц”</a:t>
            </a:r>
          </a:p>
        </p:txBody>
      </p:sp>
      <p:sp>
        <p:nvSpPr>
          <p:cNvPr id="842" name="Shape 842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Антоан де Сент Егзипери</a:t>
            </a:r>
          </a:p>
        </p:txBody>
      </p:sp>
      <p:sp>
        <p:nvSpPr>
          <p:cNvPr id="843" name="Shape 843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епика</a:t>
            </a:r>
          </a:p>
        </p:txBody>
      </p:sp>
      <p:sp>
        <p:nvSpPr>
          <p:cNvPr id="844" name="Shape 844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роман (алегоријски)</a:t>
            </a:r>
          </a:p>
        </p:txBody>
      </p:sp>
      <p:sp>
        <p:nvSpPr>
          <p:cNvPr id="845" name="Shape 845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Пошао је са своје планете у потрагу 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за смислом живота, љубављу, 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пријатељством...Упознаје много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светова, а највише себе!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Shape 652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653" name="Shape 653"/>
          <p:cNvGraphicFramePr/>
          <p:nvPr/>
        </p:nvGraphicFramePr>
        <p:xfrm>
          <a:off x="468312" y="476250"/>
          <a:ext cx="6983400" cy="5992750"/>
        </p:xfrm>
        <a:graphic>
          <a:graphicData uri="http://schemas.openxmlformats.org/drawingml/2006/table">
            <a:tbl>
              <a:tblPr>
                <a:noFill/>
                <a:tableStyleId>{0590A229-044E-4183-83F4-F15CFB4905C7}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НЕШТО 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54" name="Shape 654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“ПОДНЕ”</a:t>
            </a:r>
          </a:p>
        </p:txBody>
      </p:sp>
      <p:sp>
        <p:nvSpPr>
          <p:cNvPr id="655" name="Shape 655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ЈОВАН  ДУЧИЋ</a:t>
            </a:r>
          </a:p>
          <a:p>
            <a:endParaRPr lang="en-US" sz="18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6" name="Shape 656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ЛИРИКА</a:t>
            </a:r>
          </a:p>
        </p:txBody>
      </p:sp>
      <p:sp>
        <p:nvSpPr>
          <p:cNvPr id="657" name="Shape 657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ДЕСКРИПТИВНА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ПЕСМА</a:t>
            </a:r>
          </a:p>
        </p:txBody>
      </p:sp>
      <p:sp>
        <p:nvSpPr>
          <p:cNvPr id="658" name="Shape 658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ЛИРСКИ СУБЈЕКАТ ОПИСУЈЕ СВОЈ  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ДОЖИВЉАЈ ПРИРОДЕ ИСКАЗУЈУЋИ 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ИСТОВРЕМЕНО И СВОЈЕ 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РАСПОЛОЖЕЊЕ.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" name="Shape 850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851" name="Shape 851"/>
          <p:cNvGraphicFramePr/>
          <p:nvPr/>
        </p:nvGraphicFramePr>
        <p:xfrm>
          <a:off x="468312" y="476250"/>
          <a:ext cx="6983400" cy="5992750"/>
        </p:xfrm>
        <a:graphic>
          <a:graphicData uri="http://schemas.openxmlformats.org/drawingml/2006/table">
            <a:tbl>
              <a:tblPr>
                <a:noFill/>
                <a:tableStyleId>{4ABA696B-A0BA-43F5-B78D-46F18C14C46B}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52" name="Shape 852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“Љубавни растанак”</a:t>
            </a:r>
          </a:p>
        </p:txBody>
      </p:sp>
      <p:sp>
        <p:nvSpPr>
          <p:cNvPr id="853" name="Shape 853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народ</a:t>
            </a:r>
          </a:p>
        </p:txBody>
      </p:sp>
      <p:sp>
        <p:nvSpPr>
          <p:cNvPr id="854" name="Shape 854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лирика</a:t>
            </a:r>
          </a:p>
        </p:txBody>
      </p:sp>
      <p:sp>
        <p:nvSpPr>
          <p:cNvPr id="855" name="Shape 855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лирска љубавна песма</a:t>
            </a:r>
          </a:p>
        </p:txBody>
      </p:sp>
      <p:sp>
        <p:nvSpPr>
          <p:cNvPr id="856" name="Shape 856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Два заљубљена цвета, две метафоре,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песма о љубавној чежњи, раздвојености,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ишчекивању...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" name="Shape 861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862" name="Shape 862"/>
          <p:cNvGraphicFramePr/>
          <p:nvPr/>
        </p:nvGraphicFramePr>
        <p:xfrm>
          <a:off x="468312" y="476250"/>
          <a:ext cx="6983400" cy="5992750"/>
        </p:xfrm>
        <a:graphic>
          <a:graphicData uri="http://schemas.openxmlformats.org/drawingml/2006/table">
            <a:tbl>
              <a:tblPr>
                <a:noFill/>
                <a:tableStyleId>{87926388-E278-4CCE-8C0F-F63706DCA4ED}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63" name="Shape 863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“Мртво море”</a:t>
            </a:r>
          </a:p>
        </p:txBody>
      </p:sp>
      <p:sp>
        <p:nvSpPr>
          <p:cNvPr id="864" name="Shape 864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Радоје Домановић</a:t>
            </a:r>
          </a:p>
        </p:txBody>
      </p:sp>
      <p:sp>
        <p:nvSpPr>
          <p:cNvPr id="865" name="Shape 865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епика</a:t>
            </a:r>
          </a:p>
        </p:txBody>
      </p:sp>
      <p:sp>
        <p:nvSpPr>
          <p:cNvPr id="866" name="Shape 866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Приповетка (сатирична и алегоријска)</a:t>
            </a:r>
          </a:p>
        </p:txBody>
      </p:sp>
      <p:sp>
        <p:nvSpPr>
          <p:cNvPr id="867" name="Shape 867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Један песник, сликар и научник,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одбачени и осуђени од малограђанске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средине и медиокритета.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" name="Shape 872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873" name="Shape 873"/>
          <p:cNvGraphicFramePr/>
          <p:nvPr/>
        </p:nvGraphicFramePr>
        <p:xfrm>
          <a:off x="468312" y="476250"/>
          <a:ext cx="6983400" cy="5992750"/>
        </p:xfrm>
        <a:graphic>
          <a:graphicData uri="http://schemas.openxmlformats.org/drawingml/2006/table">
            <a:tbl>
              <a:tblPr>
                <a:noFill/>
                <a:tableStyleId>{CDCDD4DA-573A-4013-AA3A-6F205A7E9BE4}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74" name="Shape 874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“Поп Ћира и поп Спира”</a:t>
            </a:r>
          </a:p>
        </p:txBody>
      </p:sp>
      <p:sp>
        <p:nvSpPr>
          <p:cNvPr id="875" name="Shape 875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Стеван Сремац</a:t>
            </a:r>
          </a:p>
        </p:txBody>
      </p:sp>
      <p:sp>
        <p:nvSpPr>
          <p:cNvPr id="876" name="Shape 876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епика</a:t>
            </a:r>
          </a:p>
        </p:txBody>
      </p:sp>
      <p:sp>
        <p:nvSpPr>
          <p:cNvPr id="877" name="Shape 877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роман</a:t>
            </a:r>
          </a:p>
        </p:txBody>
      </p:sp>
      <p:sp>
        <p:nvSpPr>
          <p:cNvPr id="878" name="Shape 878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О поповима, њиховим попадијама,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кћерима, удварачима...и још више-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о људској природи, зависти,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паланачкој средини и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менталитету...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Shape 883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884" name="Shape 884"/>
          <p:cNvGraphicFramePr/>
          <p:nvPr/>
        </p:nvGraphicFramePr>
        <p:xfrm>
          <a:off x="468312" y="476250"/>
          <a:ext cx="6983400" cy="5992750"/>
        </p:xfrm>
        <a:graphic>
          <a:graphicData uri="http://schemas.openxmlformats.org/drawingml/2006/table">
            <a:tbl>
              <a:tblPr>
                <a:noFill/>
                <a:tableStyleId>{320CA6EF-ACFA-42A3-BE1C-99F6E36C31C2}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85" name="Shape 885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“Хајдук Станко”</a:t>
            </a:r>
          </a:p>
        </p:txBody>
      </p:sp>
      <p:sp>
        <p:nvSpPr>
          <p:cNvPr id="886" name="Shape 886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Јанко Веселиновић</a:t>
            </a:r>
          </a:p>
        </p:txBody>
      </p:sp>
      <p:sp>
        <p:nvSpPr>
          <p:cNvPr id="887" name="Shape 887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епика</a:t>
            </a:r>
          </a:p>
        </p:txBody>
      </p:sp>
      <p:sp>
        <p:nvSpPr>
          <p:cNvPr id="888" name="Shape 888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роман</a:t>
            </a:r>
          </a:p>
        </p:txBody>
      </p:sp>
      <p:sp>
        <p:nvSpPr>
          <p:cNvPr id="889" name="Shape 889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Хајдуци су дечекали јунака...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" name="Shape 894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895" name="Shape 895"/>
          <p:cNvGraphicFramePr/>
          <p:nvPr/>
        </p:nvGraphicFramePr>
        <p:xfrm>
          <a:off x="468312" y="476250"/>
          <a:ext cx="6983400" cy="5970525"/>
        </p:xfrm>
        <a:graphic>
          <a:graphicData uri="http://schemas.openxmlformats.org/drawingml/2006/table">
            <a:tbl>
              <a:tblPr>
                <a:noFill/>
                <a:tableStyleId>{F13043C6-DFEE-4D7D-90A0-FA5E6A9BE245}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0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СТИХОВИ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96" name="Shape 896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“Симонида”</a:t>
            </a:r>
          </a:p>
        </p:txBody>
      </p:sp>
      <p:sp>
        <p:nvSpPr>
          <p:cNvPr id="897" name="Shape 897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Милан Ракић</a:t>
            </a:r>
          </a:p>
        </p:txBody>
      </p:sp>
      <p:sp>
        <p:nvSpPr>
          <p:cNvPr id="898" name="Shape 898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лирика</a:t>
            </a:r>
          </a:p>
        </p:txBody>
      </p:sp>
      <p:sp>
        <p:nvSpPr>
          <p:cNvPr id="899" name="Shape 899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“Ископаше ти очи, лепа слико!”</a:t>
            </a:r>
          </a:p>
        </p:txBody>
      </p:sp>
      <p:sp>
        <p:nvSpPr>
          <p:cNvPr id="900" name="Shape 900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Лирски субјекат је опчињен фреском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на којој је приказан лик младе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српске царице...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" name="Shape 905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906" name="Shape 906"/>
          <p:cNvGraphicFramePr/>
          <p:nvPr/>
        </p:nvGraphicFramePr>
        <p:xfrm>
          <a:off x="468312" y="476250"/>
          <a:ext cx="6983400" cy="5992750"/>
        </p:xfrm>
        <a:graphic>
          <a:graphicData uri="http://schemas.openxmlformats.org/drawingml/2006/table">
            <a:tbl>
              <a:tblPr>
                <a:noFill/>
                <a:tableStyleId>{2E05F38A-1001-4BFE-9C9D-DF3042CE0225}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07" name="Shape 907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“Покондирена тиква”</a:t>
            </a:r>
          </a:p>
        </p:txBody>
      </p:sp>
      <p:sp>
        <p:nvSpPr>
          <p:cNvPr id="908" name="Shape 908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Јован Стерија Поповић</a:t>
            </a:r>
          </a:p>
        </p:txBody>
      </p:sp>
      <p:sp>
        <p:nvSpPr>
          <p:cNvPr id="909" name="Shape 909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драма</a:t>
            </a:r>
          </a:p>
        </p:txBody>
      </p:sp>
      <p:sp>
        <p:nvSpPr>
          <p:cNvPr id="910" name="Shape 910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комедија</a:t>
            </a:r>
          </a:p>
        </p:txBody>
      </p:sp>
      <p:sp>
        <p:nvSpPr>
          <p:cNvPr id="911" name="Shape 911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Удовица једно опанчара умишља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да је госпођа и покушава да представи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себе у лажном светлу...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Shape 916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917" name="Shape 917"/>
          <p:cNvGraphicFramePr/>
          <p:nvPr/>
        </p:nvGraphicFramePr>
        <p:xfrm>
          <a:off x="468312" y="476250"/>
          <a:ext cx="6983400" cy="5992750"/>
        </p:xfrm>
        <a:graphic>
          <a:graphicData uri="http://schemas.openxmlformats.org/drawingml/2006/table">
            <a:tbl>
              <a:tblPr>
                <a:noFill/>
                <a:tableStyleId>{1E59FB38-1625-452B-8EC3-52936725408B}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стихови...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18" name="Shape 918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“Бисерне очи”</a:t>
            </a:r>
          </a:p>
        </p:txBody>
      </p:sp>
      <p:sp>
        <p:nvSpPr>
          <p:cNvPr id="919" name="Shape 919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Сима Пандуровић</a:t>
            </a:r>
          </a:p>
        </p:txBody>
      </p:sp>
      <p:sp>
        <p:nvSpPr>
          <p:cNvPr id="920" name="Shape 920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лирика</a:t>
            </a:r>
          </a:p>
        </p:txBody>
      </p:sp>
      <p:sp>
        <p:nvSpPr>
          <p:cNvPr id="921" name="Shape 921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Љубавна песма</a:t>
            </a:r>
          </a:p>
        </p:txBody>
      </p:sp>
      <p:sp>
        <p:nvSpPr>
          <p:cNvPr id="922" name="Shape 922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“Као дух јесени у шум лишћа свела,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Ко туга у живот наших жеља тајних,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У моју се душу нечујно уплела...”</a:t>
            </a:r>
          </a:p>
          <a:p>
            <a:endParaRPr lang="en-US" sz="1600" b="1" i="0" u="none" strike="noStrike" cap="none" baseline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" name="Shape 927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928" name="Shape 928"/>
          <p:cNvGraphicFramePr/>
          <p:nvPr/>
        </p:nvGraphicFramePr>
        <p:xfrm>
          <a:off x="468312" y="476250"/>
          <a:ext cx="6983400" cy="5992750"/>
        </p:xfrm>
        <a:graphic>
          <a:graphicData uri="http://schemas.openxmlformats.org/drawingml/2006/table">
            <a:tbl>
              <a:tblPr>
                <a:noFill/>
                <a:tableStyleId>{7F86A3AD-C85D-459A-976C-A51E6EE4C2D3}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29" name="Shape 929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“Власт”</a:t>
            </a:r>
          </a:p>
        </p:txBody>
      </p:sp>
      <p:sp>
        <p:nvSpPr>
          <p:cNvPr id="930" name="Shape 930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Бранислав Нушић</a:t>
            </a:r>
          </a:p>
        </p:txBody>
      </p:sp>
      <p:sp>
        <p:nvSpPr>
          <p:cNvPr id="931" name="Shape 931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драма</a:t>
            </a:r>
          </a:p>
        </p:txBody>
      </p:sp>
      <p:sp>
        <p:nvSpPr>
          <p:cNvPr id="932" name="Shape 932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комедија</a:t>
            </a:r>
          </a:p>
        </p:txBody>
      </p:sp>
      <p:sp>
        <p:nvSpPr>
          <p:cNvPr id="933" name="Shape 933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Главна мисао дела – дај некоме 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власт, па ћеш видети какав је.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8" name="Shape 938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939" name="Shape 939"/>
          <p:cNvGraphicFramePr/>
          <p:nvPr/>
        </p:nvGraphicFramePr>
        <p:xfrm>
          <a:off x="468312" y="476250"/>
          <a:ext cx="6983400" cy="5992750"/>
        </p:xfrm>
        <a:graphic>
          <a:graphicData uri="http://schemas.openxmlformats.org/drawingml/2006/table">
            <a:tbl>
              <a:tblPr>
                <a:noFill/>
                <a:tableStyleId>{5F9B88C0-1587-4407-BF9E-6DD271AF5C81}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ИЗ ДЕЛА...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40" name="Shape 940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“Бој на Косову”</a:t>
            </a:r>
          </a:p>
        </p:txBody>
      </p:sp>
      <p:sp>
        <p:nvSpPr>
          <p:cNvPr id="941" name="Shape 941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Љубомир Симовић</a:t>
            </a:r>
          </a:p>
        </p:txBody>
      </p:sp>
      <p:sp>
        <p:nvSpPr>
          <p:cNvPr id="942" name="Shape 942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драма</a:t>
            </a:r>
          </a:p>
        </p:txBody>
      </p:sp>
      <p:sp>
        <p:nvSpPr>
          <p:cNvPr id="943" name="Shape 943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историјска драма</a:t>
            </a:r>
          </a:p>
        </p:txBody>
      </p:sp>
      <p:sp>
        <p:nvSpPr>
          <p:cNvPr id="944" name="Shape 944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ЛАЗАР: 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“Живот човеку вреди онолико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Колико је спреман да га плати!”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" name="Shape 949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950" name="Shape 950"/>
          <p:cNvGraphicFramePr/>
          <p:nvPr/>
        </p:nvGraphicFramePr>
        <p:xfrm>
          <a:off x="468312" y="476250"/>
          <a:ext cx="6983400" cy="5897500"/>
        </p:xfrm>
        <a:graphic>
          <a:graphicData uri="http://schemas.openxmlformats.org/drawingml/2006/table">
            <a:tbl>
              <a:tblPr>
                <a:noFill/>
                <a:tableStyleId>{1AB2DD95-3BA7-4EF1-B2A5-8A6D44F05FF5}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02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АУТОР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НЕШТО 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51" name="Shape 951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“НЕМУШТИ ЈЕЗИК”</a:t>
            </a:r>
          </a:p>
        </p:txBody>
      </p:sp>
      <p:sp>
        <p:nvSpPr>
          <p:cNvPr id="952" name="Shape 952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НАРОД</a:t>
            </a:r>
          </a:p>
        </p:txBody>
      </p:sp>
      <p:sp>
        <p:nvSpPr>
          <p:cNvPr id="953" name="Shape 953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ЕПИКА</a:t>
            </a:r>
          </a:p>
        </p:txBody>
      </p:sp>
      <p:sp>
        <p:nvSpPr>
          <p:cNvPr id="954" name="Shape 954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ПРИПОВЕТКА</a:t>
            </a:r>
          </a:p>
        </p:txBody>
      </p:sp>
      <p:sp>
        <p:nvSpPr>
          <p:cNvPr id="955" name="Shape 955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ЧОБАНИН СПАСАВА ЗМИЈУ ИЗ 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ПОЖАРА И ЗА НАГРАДУ ДОБИЈА 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СПОСОБНОСТ РАЗУМЕВАЊА 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НЕМУШТОГ ЈЕЗИКА... </a:t>
            </a:r>
          </a:p>
          <a:p>
            <a:endParaRPr lang="en-US" sz="1600" b="1" i="0" u="none" strike="noStrike" cap="none" baseline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Shape 663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664" name="Shape 664"/>
          <p:cNvGraphicFramePr/>
          <p:nvPr/>
        </p:nvGraphicFramePr>
        <p:xfrm>
          <a:off x="468312" y="476250"/>
          <a:ext cx="6983400" cy="5992750"/>
        </p:xfrm>
        <a:graphic>
          <a:graphicData uri="http://schemas.openxmlformats.org/drawingml/2006/table">
            <a:tbl>
              <a:tblPr>
                <a:noFill/>
                <a:tableStyleId>{10959AD8-D268-4C0D-A127-20BC83EE112C}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НЕШТО 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65" name="Shape 665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“ЈАБУКА НА ДРУМУ”</a:t>
            </a:r>
          </a:p>
        </p:txBody>
      </p:sp>
      <p:sp>
        <p:nvSpPr>
          <p:cNvPr id="666" name="Shape 666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ВЕЉКО ПЕТРОВИЋ</a:t>
            </a:r>
          </a:p>
        </p:txBody>
      </p:sp>
      <p:sp>
        <p:nvSpPr>
          <p:cNvPr id="667" name="Shape 667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ЕПИКА</a:t>
            </a:r>
          </a:p>
        </p:txBody>
      </p:sp>
      <p:sp>
        <p:nvSpPr>
          <p:cNvPr id="668" name="Shape 668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baseline="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ДЕСКРИПТИВН</a:t>
            </a:r>
            <a:r>
              <a:rPr lang="sr-Cyrl-RS" sz="2000" b="1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И</a:t>
            </a:r>
            <a:endParaRPr lang="en-US" sz="2000" b="1" i="0" u="none" strike="noStrike" cap="none" baseline="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ТЕКСТ</a:t>
            </a:r>
          </a:p>
        </p:txBody>
      </p:sp>
      <p:sp>
        <p:nvSpPr>
          <p:cNvPr id="669" name="Shape 669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ЈАБУКА ЈЕ ПЕРСОНИФИКОВАНА,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ПРЕДСТАВЉА ТРПЕЉИВЕ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ЉУДЕ КОЈИ ПОДНОСЕ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СТРПЉИВО УДАРЦЕ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СУДБИНЕ.</a:t>
            </a:r>
          </a:p>
          <a:p>
            <a:endParaRPr lang="en-US" sz="1600" b="1" i="0" u="none" strike="noStrike" cap="none" baseline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" name="Shape 960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961" name="Shape 961"/>
          <p:cNvGraphicFramePr/>
          <p:nvPr/>
        </p:nvGraphicFramePr>
        <p:xfrm>
          <a:off x="468312" y="476250"/>
          <a:ext cx="6983400" cy="5897500"/>
        </p:xfrm>
        <a:graphic>
          <a:graphicData uri="http://schemas.openxmlformats.org/drawingml/2006/table">
            <a:tbl>
              <a:tblPr>
                <a:noFill/>
                <a:tableStyleId>{8E3EB592-20EE-4300-A9DB-5DD16F41CE9B}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02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АУТОР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НЕШТО О ДЕЛИМА...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62" name="Shape 962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“ХАСАНАГИНИЦА”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“ЖЕНИДБА МИЛИЋА БАРЈАКТАРА</a:t>
            </a:r>
          </a:p>
        </p:txBody>
      </p:sp>
      <p:sp>
        <p:nvSpPr>
          <p:cNvPr id="963" name="Shape 963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НАРОД</a:t>
            </a:r>
          </a:p>
        </p:txBody>
      </p:sp>
      <p:sp>
        <p:nvSpPr>
          <p:cNvPr id="964" name="Shape 964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ЕПСКО-ЛИРСКЕ ПЕСМЕ</a:t>
            </a:r>
          </a:p>
        </p:txBody>
      </p:sp>
      <p:sp>
        <p:nvSpPr>
          <p:cNvPr id="965" name="Shape 965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БАЛАДЕ</a:t>
            </a:r>
          </a:p>
        </p:txBody>
      </p:sp>
      <p:sp>
        <p:nvSpPr>
          <p:cNvPr id="966" name="Shape 966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ТО СУ ЕПСКО-ЛИРСКЕ НАРОДНЕ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ПЕСМЕ КОЈЕ ИМАЈУ ТРАГИЧАН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ЗАВРШЕТАК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Shape 971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972" name="Shape 972"/>
          <p:cNvGraphicFramePr/>
          <p:nvPr/>
        </p:nvGraphicFramePr>
        <p:xfrm>
          <a:off x="468312" y="476250"/>
          <a:ext cx="6983400" cy="5781625"/>
        </p:xfrm>
        <a:graphic>
          <a:graphicData uri="http://schemas.openxmlformats.org/drawingml/2006/table">
            <a:tbl>
              <a:tblPr>
                <a:noFill/>
                <a:tableStyleId>{862DB96C-9982-44FC-8E8C-9EB0FFA3DE7E}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/>
                        <a:t>
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02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62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Година издања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0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ЗНАЧАЈ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НЕШТО 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73" name="Shape 973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“Српски рјечник”</a:t>
            </a:r>
          </a:p>
        </p:txBody>
      </p:sp>
      <p:sp>
        <p:nvSpPr>
          <p:cNvPr id="974" name="Shape 974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Вук Стефановић Караџић</a:t>
            </a:r>
          </a:p>
        </p:txBody>
      </p:sp>
      <p:sp>
        <p:nvSpPr>
          <p:cNvPr id="975" name="Shape 975"/>
          <p:cNvSpPr/>
          <p:nvPr/>
        </p:nvSpPr>
        <p:spPr>
          <a:xfrm>
            <a:off x="3276600" y="2492375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1818. И 1852.</a:t>
            </a:r>
          </a:p>
        </p:txBody>
      </p:sp>
      <p:sp>
        <p:nvSpPr>
          <p:cNvPr id="976" name="Shape 976"/>
          <p:cNvSpPr/>
          <p:nvPr/>
        </p:nvSpPr>
        <p:spPr>
          <a:xfrm>
            <a:off x="3348037" y="35004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ПРВИ РЕЧНИК СРПСКОГ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КЊИЖЕВНОГ ЈЕЗИКА</a:t>
            </a:r>
          </a:p>
        </p:txBody>
      </p:sp>
      <p:sp>
        <p:nvSpPr>
          <p:cNvPr id="977" name="Shape 977"/>
          <p:cNvSpPr/>
          <p:nvPr/>
        </p:nvSpPr>
        <p:spPr>
          <a:xfrm>
            <a:off x="3419475" y="4508500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ТО ЈЕ ПРВИ РЕЧНИК СРПСКОГ КЊИЖЕВНОГ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ЈЕЗИКА. ИЗДАТ ЈЕ У ДВА ИЗДАЊА 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" name="Shape 982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983" name="Shape 983"/>
          <p:cNvGraphicFramePr/>
          <p:nvPr/>
        </p:nvGraphicFramePr>
        <p:xfrm>
          <a:off x="468312" y="476250"/>
          <a:ext cx="6983400" cy="5992750"/>
        </p:xfrm>
        <a:graphic>
          <a:graphicData uri="http://schemas.openxmlformats.org/drawingml/2006/table">
            <a:tbl>
              <a:tblPr>
                <a:noFill/>
                <a:tableStyleId>{6C58632E-C5A6-49D3-9971-9932B53020E4}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НЕШТО 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84" name="Shape 984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“Житије светог Саве”</a:t>
            </a:r>
          </a:p>
        </p:txBody>
      </p:sp>
      <p:sp>
        <p:nvSpPr>
          <p:cNvPr id="985" name="Shape 985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ТЕОДОСИЈЕ</a:t>
            </a:r>
          </a:p>
        </p:txBody>
      </p:sp>
      <p:sp>
        <p:nvSpPr>
          <p:cNvPr id="986" name="Shape 986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епика</a:t>
            </a:r>
          </a:p>
        </p:txBody>
      </p:sp>
      <p:sp>
        <p:nvSpPr>
          <p:cNvPr id="987" name="Shape 987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житије (средњовековна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биографија)</a:t>
            </a:r>
          </a:p>
        </p:txBody>
      </p:sp>
      <p:sp>
        <p:nvSpPr>
          <p:cNvPr id="988" name="Shape 988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ГОВОРИ О ЖИВОТУ СВЕТОГ САВЕ И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ПРЕСТАВЉА ЗНАЧАЈНО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СРЕДЊОВЕКОВНА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ЖИТИЈЕ</a:t>
            </a: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" name="Shape 993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994" name="Shape 994"/>
          <p:cNvGraphicFramePr/>
          <p:nvPr/>
        </p:nvGraphicFramePr>
        <p:xfrm>
          <a:off x="468312" y="476250"/>
          <a:ext cx="6983400" cy="5970525"/>
        </p:xfrm>
        <a:graphic>
          <a:graphicData uri="http://schemas.openxmlformats.org/drawingml/2006/table">
            <a:tbl>
              <a:tblPr>
                <a:noFill/>
                <a:tableStyleId>{D6C82298-5D19-481C-BE24-221847D3E163}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0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ЈЕЗИК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НЕШТО 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95" name="Shape 995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“О народним певачима”</a:t>
            </a:r>
          </a:p>
        </p:txBody>
      </p:sp>
      <p:sp>
        <p:nvSpPr>
          <p:cNvPr id="996" name="Shape 996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ВУК СТЕФАНОВИЋ КАРАЏИЋ</a:t>
            </a:r>
          </a:p>
        </p:txBody>
      </p:sp>
      <p:sp>
        <p:nvSpPr>
          <p:cNvPr id="997" name="Shape 997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ЕПИКА</a:t>
            </a:r>
          </a:p>
        </p:txBody>
      </p:sp>
      <p:sp>
        <p:nvSpPr>
          <p:cNvPr id="998" name="Shape 998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НАРОДНИ СРПСКИ ЈЕЗИК</a:t>
            </a:r>
          </a:p>
        </p:txBody>
      </p:sp>
      <p:sp>
        <p:nvSpPr>
          <p:cNvPr id="999" name="Shape 999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АУТОРОВА СЕЋАЊА НА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НАЈЗНАЧАЈНИЈЕ НАРОДНЕ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ПЕВАЧЕ ОД КОЈИХ СУ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ЗАБЕЛЕЖЕНА НАЈЛЕПША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ДЕЛА НАРОДНЕ КЊИЖЕВНОСТИ</a:t>
            </a: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" name="Shape 1004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1005" name="Shape 1005"/>
          <p:cNvGraphicFramePr/>
          <p:nvPr/>
        </p:nvGraphicFramePr>
        <p:xfrm>
          <a:off x="468312" y="476250"/>
          <a:ext cx="6983400" cy="5992750"/>
        </p:xfrm>
        <a:graphic>
          <a:graphicData uri="http://schemas.openxmlformats.org/drawingml/2006/table">
            <a:tbl>
              <a:tblPr>
                <a:noFill/>
                <a:tableStyleId>{57AC9889-8C78-4A22-8996-1939DC961C6A}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НЕШТО 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06" name="Shape 1006"/>
          <p:cNvSpPr/>
          <p:nvPr/>
        </p:nvSpPr>
        <p:spPr>
          <a:xfrm>
            <a:off x="3419475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“Мемоари”</a:t>
            </a:r>
          </a:p>
        </p:txBody>
      </p:sp>
      <p:sp>
        <p:nvSpPr>
          <p:cNvPr id="1007" name="Shape 1007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ПРОТА МАТЕЈА НАНАДОВИЋ</a:t>
            </a:r>
          </a:p>
        </p:txBody>
      </p:sp>
      <p:sp>
        <p:nvSpPr>
          <p:cNvPr id="1008" name="Shape 1008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ЕПИКА</a:t>
            </a:r>
          </a:p>
        </p:txBody>
      </p:sp>
      <p:sp>
        <p:nvSpPr>
          <p:cNvPr id="1009" name="Shape 1009"/>
          <p:cNvSpPr/>
          <p:nvPr/>
        </p:nvSpPr>
        <p:spPr>
          <a:xfrm>
            <a:off x="3419475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МЕМОАРИ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(КЊИЖЕВНОНАУЧНА ВРСТА)</a:t>
            </a:r>
          </a:p>
        </p:txBody>
      </p:sp>
      <p:sp>
        <p:nvSpPr>
          <p:cNvPr id="1010" name="Shape 1010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АУТОР БЕЛЕЖИ СЕЋАЊА НА 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СЕЧУ КНЕЗОВА И ПОГИБИЈУ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СВОГА ОЦА АЛЕКСЕ...</a:t>
            </a: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" name="Shape 1015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1016" name="Shape 1016"/>
          <p:cNvGraphicFramePr/>
          <p:nvPr/>
        </p:nvGraphicFramePr>
        <p:xfrm>
          <a:off x="468312" y="476250"/>
          <a:ext cx="6983400" cy="5992750"/>
        </p:xfrm>
        <a:graphic>
          <a:graphicData uri="http://schemas.openxmlformats.org/drawingml/2006/table">
            <a:tbl>
              <a:tblPr>
                <a:noFill/>
                <a:tableStyleId>{40AB9EBB-2344-4FEB-BCFD-47F16AB8A5A5}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НЕШТО 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17" name="Shape 1017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“Горски вијенац”</a:t>
            </a:r>
          </a:p>
        </p:txBody>
      </p:sp>
      <p:sp>
        <p:nvSpPr>
          <p:cNvPr id="1018" name="Shape 1018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Петар Петровић Његош</a:t>
            </a:r>
          </a:p>
        </p:txBody>
      </p:sp>
      <p:sp>
        <p:nvSpPr>
          <p:cNvPr id="1019" name="Shape 1019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ЕПИКА</a:t>
            </a:r>
          </a:p>
        </p:txBody>
      </p:sp>
      <p:sp>
        <p:nvSpPr>
          <p:cNvPr id="1020" name="Shape 1020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СПЕВ (ЕП)</a:t>
            </a:r>
          </a:p>
        </p:txBody>
      </p:sp>
      <p:sp>
        <p:nvSpPr>
          <p:cNvPr id="1021" name="Shape 1021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ВЛАДИКА ДАНИЛО ЧИТА ПИСМО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СЕЛИМА ВЕЗИРА И ОДГОВАРА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НА ЊЕГА...</a:t>
            </a: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1026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1027" name="Shape 1027"/>
          <p:cNvGraphicFramePr/>
          <p:nvPr/>
        </p:nvGraphicFramePr>
        <p:xfrm>
          <a:off x="468312" y="476250"/>
          <a:ext cx="6983400" cy="5992750"/>
        </p:xfrm>
        <a:graphic>
          <a:graphicData uri="http://schemas.openxmlformats.org/drawingml/2006/table">
            <a:tbl>
              <a:tblPr>
                <a:noFill/>
                <a:tableStyleId>{EE703FC2-F18C-4283-A4E0-B21D5B57F42D}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НЕШТО 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8" name="Shape 1028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“Писма из Италије”</a:t>
            </a:r>
          </a:p>
        </p:txBody>
      </p:sp>
      <p:sp>
        <p:nvSpPr>
          <p:cNvPr id="1029" name="Shape 1029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ЉУБОМИР НЕНАДОВИЋ</a:t>
            </a:r>
          </a:p>
        </p:txBody>
      </p:sp>
      <p:sp>
        <p:nvSpPr>
          <p:cNvPr id="1030" name="Shape 1030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ЕПИКА</a:t>
            </a:r>
          </a:p>
        </p:txBody>
      </p:sp>
      <p:sp>
        <p:nvSpPr>
          <p:cNvPr id="1031" name="Shape 1031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ПУТОПИС</a:t>
            </a:r>
          </a:p>
        </p:txBody>
      </p:sp>
      <p:sp>
        <p:nvSpPr>
          <p:cNvPr id="1032" name="Shape 1032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ПИСАЦ БЕЛЕЖИ УТИСКЕ СА СВОГ 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ПУТОВАЊА ПО ИТАЛИЈИ, А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НАЈВИШЕ СЕ ЗАДРЖАВА НА ОПИСУ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СУСРЕТА СА ЦРНОГОРСКИМ ВЛАДИКОМ</a:t>
            </a:r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Shape 1037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1038" name="Shape 1038"/>
          <p:cNvGraphicFramePr/>
          <p:nvPr/>
        </p:nvGraphicFramePr>
        <p:xfrm>
          <a:off x="468312" y="476250"/>
          <a:ext cx="6983400" cy="5992750"/>
        </p:xfrm>
        <a:graphic>
          <a:graphicData uri="http://schemas.openxmlformats.org/drawingml/2006/table">
            <a:tbl>
              <a:tblPr>
                <a:noFill/>
                <a:tableStyleId>{07729E85-8674-40E3-BF24-8053828EF8A3}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НЕШТО 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39" name="Shape 1039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“Српска девојка”</a:t>
            </a:r>
          </a:p>
        </p:txBody>
      </p:sp>
      <p:sp>
        <p:nvSpPr>
          <p:cNvPr id="1040" name="Shape 1040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НАРОД</a:t>
            </a:r>
          </a:p>
        </p:txBody>
      </p:sp>
      <p:sp>
        <p:nvSpPr>
          <p:cNvPr id="1041" name="Shape 1041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ЛИРИКА</a:t>
            </a:r>
          </a:p>
        </p:txBody>
      </p:sp>
      <p:sp>
        <p:nvSpPr>
          <p:cNvPr id="1042" name="Shape 1042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ЛИРСКА ЉУБАВНА ПЕСМА</a:t>
            </a:r>
          </a:p>
        </p:txBody>
      </p:sp>
      <p:sp>
        <p:nvSpPr>
          <p:cNvPr id="1043" name="Shape 1043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“У Милице дуге трепавице...”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Овим стиховима почиње песма...</a:t>
            </a:r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Shape 1048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1049" name="Shape 1049"/>
          <p:cNvGraphicFramePr/>
          <p:nvPr/>
        </p:nvGraphicFramePr>
        <p:xfrm>
          <a:off x="468312" y="476250"/>
          <a:ext cx="6983400" cy="5875275"/>
        </p:xfrm>
        <a:graphic>
          <a:graphicData uri="http://schemas.openxmlformats.org/drawingml/2006/table">
            <a:tbl>
              <a:tblPr>
                <a:noFill/>
                <a:tableStyleId>{D38C4BF6-4CE7-421F-B0D5-23FE44B84A5B}</a:tableStyleId>
              </a:tblPr>
              <a:tblGrid>
                <a:gridCol w="2808275"/>
                <a:gridCol w="4175125"/>
              </a:tblGrid>
              <a:tr h="10080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ЦИКЛУС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02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 КЊИЖЕВНОСТИ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 ПЕСМАМА...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50" name="Shape 1050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ЕПСКЕ ПЕСМЕ О ОСЛОБОЂЕЊУ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СРБИЈЕ</a:t>
            </a:r>
          </a:p>
        </p:txBody>
      </p:sp>
      <p:sp>
        <p:nvSpPr>
          <p:cNvPr id="1051" name="Shape 1051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НАРОДНА</a:t>
            </a:r>
          </a:p>
        </p:txBody>
      </p:sp>
      <p:sp>
        <p:nvSpPr>
          <p:cNvPr id="1052" name="Shape 1052"/>
          <p:cNvSpPr/>
          <p:nvPr/>
        </p:nvSpPr>
        <p:spPr>
          <a:xfrm>
            <a:off x="3348037" y="2492375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ЕПИКА</a:t>
            </a:r>
          </a:p>
        </p:txBody>
      </p:sp>
      <p:sp>
        <p:nvSpPr>
          <p:cNvPr id="1053" name="Shape 1053"/>
          <p:cNvSpPr/>
          <p:nvPr/>
        </p:nvSpPr>
        <p:spPr>
          <a:xfrm>
            <a:off x="3348037" y="35004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ЕПСКА ПЕСМА</a:t>
            </a:r>
          </a:p>
        </p:txBody>
      </p:sp>
      <p:sp>
        <p:nvSpPr>
          <p:cNvPr id="1054" name="Shape 1054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“Почетак буне против дахија”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“Бој на Мишару”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Ово су најзначајније песме из 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циклуса...</a:t>
            </a:r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" name="Shape 1059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1060" name="Shape 1060"/>
          <p:cNvGraphicFramePr/>
          <p:nvPr/>
        </p:nvGraphicFramePr>
        <p:xfrm>
          <a:off x="468312" y="476250"/>
          <a:ext cx="6983400" cy="5875275"/>
        </p:xfrm>
        <a:graphic>
          <a:graphicData uri="http://schemas.openxmlformats.org/drawingml/2006/table">
            <a:tbl>
              <a:tblPr>
                <a:noFill/>
                <a:tableStyleId>{FD171C05-552C-4841-BA60-832349FAFAB6}</a:tableStyleId>
              </a:tblPr>
              <a:tblGrid>
                <a:gridCol w="2808275"/>
                <a:gridCol w="4175125"/>
              </a:tblGrid>
              <a:tr h="10080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ЦИКЛУС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02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КЊИЖЕВНОСТИ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ПЕСМЕ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61" name="Shape 1061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ЕПСКЕ ПЕСМЕ О ОСЛОБОЂЕЊУ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ЦРНЕ ГОРЕ</a:t>
            </a:r>
          </a:p>
        </p:txBody>
      </p:sp>
      <p:sp>
        <p:nvSpPr>
          <p:cNvPr id="1062" name="Shape 1062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НАРОДНА</a:t>
            </a:r>
          </a:p>
        </p:txBody>
      </p:sp>
      <p:sp>
        <p:nvSpPr>
          <p:cNvPr id="1063" name="Shape 1063"/>
          <p:cNvSpPr/>
          <p:nvPr/>
        </p:nvSpPr>
        <p:spPr>
          <a:xfrm>
            <a:off x="3348037" y="2492375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ЕПИКА</a:t>
            </a:r>
          </a:p>
        </p:txBody>
      </p:sp>
      <p:sp>
        <p:nvSpPr>
          <p:cNvPr id="1064" name="Shape 1064"/>
          <p:cNvSpPr/>
          <p:nvPr/>
        </p:nvSpPr>
        <p:spPr>
          <a:xfrm>
            <a:off x="3348037" y="35004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ЕПСКЕ ПЕСМЕ</a:t>
            </a:r>
          </a:p>
        </p:txBody>
      </p:sp>
      <p:sp>
        <p:nvSpPr>
          <p:cNvPr id="1065" name="Shape 1065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“Три сужња”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“Перовић Батрић”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“Пипери и Тахир-паша”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Ово су најпознатије песме из циклуса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...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Shape 674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675" name="Shape 675"/>
          <p:cNvGraphicFramePr/>
          <p:nvPr/>
        </p:nvGraphicFramePr>
        <p:xfrm>
          <a:off x="468312" y="476250"/>
          <a:ext cx="6983400" cy="5992750"/>
        </p:xfrm>
        <a:graphic>
          <a:graphicData uri="http://schemas.openxmlformats.org/drawingml/2006/table">
            <a:tbl>
              <a:tblPr>
                <a:noFill/>
                <a:tableStyleId>{7F5672CE-66EF-48B5-B03D-FDBC0FD9FBEF}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НЕШТО 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76" name="Shape 676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“НЕБО”</a:t>
            </a:r>
          </a:p>
        </p:txBody>
      </p:sp>
      <p:sp>
        <p:nvSpPr>
          <p:cNvPr id="677" name="Shape 677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СТЕВАН РАИЧКОВИЋ</a:t>
            </a:r>
          </a:p>
          <a:p>
            <a:endParaRPr lang="en-US" sz="18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8" name="Shape 678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ЛИРИКА</a:t>
            </a:r>
          </a:p>
        </p:txBody>
      </p:sp>
      <p:sp>
        <p:nvSpPr>
          <p:cNvPr id="679" name="Shape 679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РЕФЛЕКСИВНА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(МИСАОНА) ПЕСМА</a:t>
            </a:r>
          </a:p>
        </p:txBody>
      </p:sp>
      <p:sp>
        <p:nvSpPr>
          <p:cNvPr id="680" name="Shape 680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ГОЛУБ ЈЕ СИМБОЛ НЕКЕ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ДУХОВНЕ ВРЕДНОСТИ ЗА КОЈОМ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ЛИРСКИ СУБЈЕКАТ ТРАГА...</a:t>
            </a:r>
          </a:p>
        </p:txBody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Shape 1070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1071" name="Shape 1071"/>
          <p:cNvGraphicFramePr/>
          <p:nvPr/>
        </p:nvGraphicFramePr>
        <p:xfrm>
          <a:off x="468312" y="476250"/>
          <a:ext cx="6983400" cy="5732400"/>
        </p:xfrm>
        <a:graphic>
          <a:graphicData uri="http://schemas.openxmlformats.org/drawingml/2006/table">
            <a:tbl>
              <a:tblPr>
                <a:noFill/>
                <a:tableStyleId>{FE0B0B77-1E8B-4789-AF67-87D978D0D435}</a:tableStyleId>
              </a:tblPr>
              <a:tblGrid>
                <a:gridCol w="2808275"/>
                <a:gridCol w="4175125"/>
              </a:tblGrid>
              <a:tr h="8651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02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АУТОР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 делу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72" name="Shape 1072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Из“Канцонијера”</a:t>
            </a:r>
          </a:p>
        </p:txBody>
      </p:sp>
      <p:sp>
        <p:nvSpPr>
          <p:cNvPr id="1073" name="Shape 1073"/>
          <p:cNvSpPr/>
          <p:nvPr/>
        </p:nvSpPr>
        <p:spPr>
          <a:xfrm>
            <a:off x="3348037" y="1484312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ФРАНЧЕСКО ПЕТРАРКА</a:t>
            </a:r>
          </a:p>
        </p:txBody>
      </p:sp>
      <p:sp>
        <p:nvSpPr>
          <p:cNvPr id="1074" name="Shape 1074"/>
          <p:cNvSpPr/>
          <p:nvPr/>
        </p:nvSpPr>
        <p:spPr>
          <a:xfrm>
            <a:off x="3348037" y="2420936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ЛИРИКА</a:t>
            </a:r>
          </a:p>
        </p:txBody>
      </p:sp>
      <p:sp>
        <p:nvSpPr>
          <p:cNvPr id="1075" name="Shape 1075"/>
          <p:cNvSpPr/>
          <p:nvPr/>
        </p:nvSpPr>
        <p:spPr>
          <a:xfrm>
            <a:off x="3348037" y="34290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ЉУБАВНА ПЕСМА</a:t>
            </a:r>
          </a:p>
        </p:txBody>
      </p:sp>
      <p:sp>
        <p:nvSpPr>
          <p:cNvPr id="1076" name="Shape 1076"/>
          <p:cNvSpPr/>
          <p:nvPr/>
        </p:nvSpPr>
        <p:spPr>
          <a:xfrm>
            <a:off x="3348037" y="4508500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У овом лирском дневнику у стиховима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песник је овековечио љубав према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својој вечној љубави - Лаури</a:t>
            </a:r>
          </a:p>
        </p:txBody>
      </p:sp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Shape 1081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1082" name="Shape 1082"/>
          <p:cNvGraphicFramePr/>
          <p:nvPr/>
        </p:nvGraphicFramePr>
        <p:xfrm>
          <a:off x="468312" y="476250"/>
          <a:ext cx="6983400" cy="5992750"/>
        </p:xfrm>
        <a:graphic>
          <a:graphicData uri="http://schemas.openxmlformats.org/drawingml/2006/table">
            <a:tbl>
              <a:tblPr>
                <a:noFill/>
                <a:tableStyleId>{8129BCD2-3668-4DDA-B325-D48DA9E79670}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 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83" name="Shape 1083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“Ромео и Јулија”</a:t>
            </a:r>
          </a:p>
        </p:txBody>
      </p:sp>
      <p:sp>
        <p:nvSpPr>
          <p:cNvPr id="1084" name="Shape 1084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Вилијем Шекспир</a:t>
            </a:r>
          </a:p>
        </p:txBody>
      </p:sp>
      <p:sp>
        <p:nvSpPr>
          <p:cNvPr id="1085" name="Shape 1085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драма</a:t>
            </a:r>
          </a:p>
        </p:txBody>
      </p:sp>
      <p:sp>
        <p:nvSpPr>
          <p:cNvPr id="1086" name="Shape 1086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трагедија</a:t>
            </a:r>
          </a:p>
        </p:txBody>
      </p:sp>
      <p:sp>
        <p:nvSpPr>
          <p:cNvPr id="1087" name="Shape 1087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Говори о великој љубави.Због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неразумевања породица двоје младих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трагично се завршава.</a:t>
            </a:r>
          </a:p>
        </p:txBody>
      </p:sp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" name="Shape 1092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1093" name="Shape 1093"/>
          <p:cNvGraphicFramePr/>
          <p:nvPr/>
        </p:nvGraphicFramePr>
        <p:xfrm>
          <a:off x="468312" y="476250"/>
          <a:ext cx="6983400" cy="5970525"/>
        </p:xfrm>
        <a:graphic>
          <a:graphicData uri="http://schemas.openxmlformats.org/drawingml/2006/table">
            <a:tbl>
              <a:tblPr>
                <a:noFill/>
                <a:tableStyleId>{F4B9F25B-FEDB-4075-84C4-74F24E8B9970}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0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СТИХОВИ...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94" name="Shape 1094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“Ђулићи”</a:t>
            </a:r>
          </a:p>
        </p:txBody>
      </p:sp>
      <p:sp>
        <p:nvSpPr>
          <p:cNvPr id="1095" name="Shape 1095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Јован Јовановић Змај</a:t>
            </a:r>
          </a:p>
        </p:txBody>
      </p:sp>
      <p:sp>
        <p:nvSpPr>
          <p:cNvPr id="1096" name="Shape 1096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лирика</a:t>
            </a:r>
          </a:p>
        </p:txBody>
      </p:sp>
      <p:sp>
        <p:nvSpPr>
          <p:cNvPr id="1097" name="Shape 1097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“Песмо моја, закити се цветом,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Песмо моја, замириши светом;”</a:t>
            </a:r>
          </a:p>
        </p:txBody>
      </p:sp>
      <p:sp>
        <p:nvSpPr>
          <p:cNvPr id="1098" name="Shape 1098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Песме из целе збирке песник је 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посветио својој жени Ружи и својој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деци.</a:t>
            </a:r>
          </a:p>
        </p:txBody>
      </p:sp>
    </p:spTree>
  </p:cSld>
  <p:clrMapOvr>
    <a:masterClrMapping/>
  </p:clrMapOvr>
  <p:transition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Shape 1103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1104" name="Shape 1104"/>
          <p:cNvGraphicFramePr/>
          <p:nvPr/>
        </p:nvGraphicFramePr>
        <p:xfrm>
          <a:off x="468312" y="476250"/>
          <a:ext cx="6983400" cy="5992750"/>
        </p:xfrm>
        <a:graphic>
          <a:graphicData uri="http://schemas.openxmlformats.org/drawingml/2006/table">
            <a:tbl>
              <a:tblPr>
                <a:noFill/>
                <a:tableStyleId>{ADD24EFB-DC10-4F74-AD31-CE624E5FC4CF}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05" name="Shape 1105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“Љубавна песма”</a:t>
            </a:r>
          </a:p>
        </p:txBody>
      </p:sp>
      <p:sp>
        <p:nvSpPr>
          <p:cNvPr id="1106" name="Shape 1106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Рајнер Марија Рилке</a:t>
            </a:r>
          </a:p>
        </p:txBody>
      </p:sp>
      <p:sp>
        <p:nvSpPr>
          <p:cNvPr id="1107" name="Shape 1107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лирика</a:t>
            </a:r>
          </a:p>
        </p:txBody>
      </p:sp>
      <p:sp>
        <p:nvSpPr>
          <p:cNvPr id="1108" name="Shape 1108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љубавна песма</a:t>
            </a:r>
          </a:p>
        </p:txBody>
      </p:sp>
      <p:sp>
        <p:nvSpPr>
          <p:cNvPr id="1109" name="Shape 1109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Љубав је представљена као 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фини инструмент...</a:t>
            </a:r>
          </a:p>
        </p:txBody>
      </p:sp>
    </p:spTree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Shape 1114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1115" name="Shape 1115"/>
          <p:cNvGraphicFramePr/>
          <p:nvPr/>
        </p:nvGraphicFramePr>
        <p:xfrm>
          <a:off x="468312" y="476250"/>
          <a:ext cx="6983400" cy="5992750"/>
        </p:xfrm>
        <a:graphic>
          <a:graphicData uri="http://schemas.openxmlformats.org/drawingml/2006/table">
            <a:tbl>
              <a:tblPr>
                <a:noFill/>
                <a:tableStyleId>{A691D958-A10F-42D5-AB77-8A053A1C8347}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16" name="Shape 1116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“Очију твојих да није”</a:t>
            </a:r>
          </a:p>
        </p:txBody>
      </p:sp>
      <p:sp>
        <p:nvSpPr>
          <p:cNvPr id="1117" name="Shape 1117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Васко Попа</a:t>
            </a:r>
          </a:p>
        </p:txBody>
      </p:sp>
      <p:sp>
        <p:nvSpPr>
          <p:cNvPr id="1118" name="Shape 1118"/>
          <p:cNvSpPr/>
          <p:nvPr/>
        </p:nvSpPr>
        <p:spPr>
          <a:xfrm>
            <a:off x="3276600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лирика</a:t>
            </a:r>
          </a:p>
        </p:txBody>
      </p:sp>
      <p:sp>
        <p:nvSpPr>
          <p:cNvPr id="1119" name="Shape 1119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љубавна песма</a:t>
            </a:r>
          </a:p>
        </p:txBody>
      </p:sp>
      <p:sp>
        <p:nvSpPr>
          <p:cNvPr id="1120" name="Shape 1120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Љубав је представљена кроз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збир разних симбола – славуј,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очи, осмех...</a:t>
            </a:r>
          </a:p>
        </p:txBody>
      </p:sp>
    </p:spTree>
  </p:cSld>
  <p:clrMapOvr>
    <a:masterClrMapping/>
  </p:clrMapOvr>
  <p:transition spd="slow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Shape 1125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1126" name="Shape 1126"/>
          <p:cNvGraphicFramePr/>
          <p:nvPr/>
        </p:nvGraphicFramePr>
        <p:xfrm>
          <a:off x="468312" y="476250"/>
          <a:ext cx="6983400" cy="5992750"/>
        </p:xfrm>
        <a:graphic>
          <a:graphicData uri="http://schemas.openxmlformats.org/drawingml/2006/table">
            <a:tbl>
              <a:tblPr>
                <a:noFill/>
                <a:tableStyleId>{3B3265CF-B116-4A8C-BF63-01B346015369}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27" name="Shape 1127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“Отаџбина”</a:t>
            </a:r>
          </a:p>
        </p:txBody>
      </p:sp>
      <p:sp>
        <p:nvSpPr>
          <p:cNvPr id="1128" name="Shape 1128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ЂУРА ЈАКШИЋ</a:t>
            </a:r>
          </a:p>
        </p:txBody>
      </p:sp>
      <p:sp>
        <p:nvSpPr>
          <p:cNvPr id="1129" name="Shape 1129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ЛИРИКА</a:t>
            </a:r>
          </a:p>
        </p:txBody>
      </p:sp>
      <p:sp>
        <p:nvSpPr>
          <p:cNvPr id="1130" name="Shape 1130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РОДОЉУБИВА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(ПАТРИОТСКА) ПЕСМА</a:t>
            </a:r>
          </a:p>
        </p:txBody>
      </p:sp>
      <p:sp>
        <p:nvSpPr>
          <p:cNvPr id="1131" name="Shape 1131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Песник је био и сликар. Ова песма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спада у ред најлепших песама о 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слободи, љубави према домовини...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“И овај камен земље Србије...”</a:t>
            </a:r>
          </a:p>
        </p:txBody>
      </p:sp>
    </p:spTree>
  </p:cSld>
  <p:clrMapOvr>
    <a:masterClrMapping/>
  </p:clrMapOvr>
  <p:transition spd="slow">
    <p:cut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Shape 1136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1137" name="Shape 1137"/>
          <p:cNvGraphicFramePr/>
          <p:nvPr/>
        </p:nvGraphicFramePr>
        <p:xfrm>
          <a:off x="468312" y="476250"/>
          <a:ext cx="6983400" cy="5992750"/>
        </p:xfrm>
        <a:graphic>
          <a:graphicData uri="http://schemas.openxmlformats.org/drawingml/2006/table">
            <a:tbl>
              <a:tblPr>
                <a:noFill/>
                <a:tableStyleId>{0DCB4291-F241-41E3-957B-F812826546AF}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38" name="Shape 1138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“Све ће то народ позлатити”</a:t>
            </a:r>
          </a:p>
        </p:txBody>
      </p:sp>
      <p:sp>
        <p:nvSpPr>
          <p:cNvPr id="1139" name="Shape 1139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Лаза Лазаревић</a:t>
            </a:r>
          </a:p>
        </p:txBody>
      </p:sp>
      <p:sp>
        <p:nvSpPr>
          <p:cNvPr id="1140" name="Shape 1140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епика</a:t>
            </a:r>
          </a:p>
        </p:txBody>
      </p:sp>
      <p:sp>
        <p:nvSpPr>
          <p:cNvPr id="1141" name="Shape 1141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приповетка</a:t>
            </a:r>
          </a:p>
        </p:txBody>
      </p:sp>
      <p:sp>
        <p:nvSpPr>
          <p:cNvPr id="1142" name="Shape 1142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Дело говори о лошем положају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ратних војних инвалида с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краја 19. века у Србији. Аутор је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представник српског реализма.</a:t>
            </a:r>
          </a:p>
        </p:txBody>
      </p:sp>
    </p:spTree>
  </p:cSld>
  <p:clrMapOvr>
    <a:masterClrMapping/>
  </p:clrMapOvr>
  <p:transition spd="slow">
    <p:cut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" name="Shape 1147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1148" name="Shape 1148"/>
          <p:cNvGraphicFramePr/>
          <p:nvPr/>
        </p:nvGraphicFramePr>
        <p:xfrm>
          <a:off x="468312" y="476250"/>
          <a:ext cx="6983400" cy="5992750"/>
        </p:xfrm>
        <a:graphic>
          <a:graphicData uri="http://schemas.openxmlformats.org/drawingml/2006/table">
            <a:tbl>
              <a:tblPr>
                <a:noFill/>
                <a:tableStyleId>{EE009207-6BAB-4D54-A6B5-F3BD186D013A}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49" name="Shape 1149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“Светли гробови”</a:t>
            </a:r>
          </a:p>
        </p:txBody>
      </p:sp>
      <p:sp>
        <p:nvSpPr>
          <p:cNvPr id="1150" name="Shape 1150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Јован Јовановић Змај</a:t>
            </a:r>
          </a:p>
        </p:txBody>
      </p:sp>
      <p:sp>
        <p:nvSpPr>
          <p:cNvPr id="1151" name="Shape 1151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лирика</a:t>
            </a:r>
          </a:p>
        </p:txBody>
      </p:sp>
      <p:sp>
        <p:nvSpPr>
          <p:cNvPr id="1152" name="Shape 1152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мисаона (рефлексивна) песма</a:t>
            </a:r>
          </a:p>
        </p:txBody>
      </p:sp>
      <p:sp>
        <p:nvSpPr>
          <p:cNvPr id="1153" name="Shape 1153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“Где ја стадох – ти ћеш поћи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Што не могох – ти ћеш моћи”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Стихове је написао наш песник из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доба романтизма, познат и по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својој дечијој поезији...</a:t>
            </a:r>
          </a:p>
        </p:txBody>
      </p:sp>
    </p:spTree>
  </p:cSld>
  <p:clrMapOvr>
    <a:masterClrMapping/>
  </p:clrMapOvr>
  <p:transition spd="slow">
    <p:cut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Shape 1158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1159" name="Shape 1159"/>
          <p:cNvGraphicFramePr/>
          <p:nvPr/>
        </p:nvGraphicFramePr>
        <p:xfrm>
          <a:off x="468312" y="476250"/>
          <a:ext cx="6983400" cy="5992750"/>
        </p:xfrm>
        <a:graphic>
          <a:graphicData uri="http://schemas.openxmlformats.org/drawingml/2006/table">
            <a:tbl>
              <a:tblPr>
                <a:noFill/>
                <a:tableStyleId>{9EB14A61-2C50-49B0-977F-D71C80DE81E7}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60" name="Shape 1160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“Пилипенда”</a:t>
            </a:r>
          </a:p>
        </p:txBody>
      </p:sp>
      <p:sp>
        <p:nvSpPr>
          <p:cNvPr id="1161" name="Shape 1161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Симо Матавуљ</a:t>
            </a:r>
          </a:p>
        </p:txBody>
      </p:sp>
      <p:sp>
        <p:nvSpPr>
          <p:cNvPr id="1162" name="Shape 1162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епика</a:t>
            </a:r>
          </a:p>
        </p:txBody>
      </p:sp>
      <p:sp>
        <p:nvSpPr>
          <p:cNvPr id="1163" name="Shape 1163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приповетка</a:t>
            </a:r>
          </a:p>
        </p:txBody>
      </p:sp>
      <p:sp>
        <p:nvSpPr>
          <p:cNvPr id="1164" name="Shape 1164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Филип Бакљина се бори за голу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егзистенцију, на њега и његове 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сународнике врши се верски и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политички притисак унијаћења.</a:t>
            </a:r>
          </a:p>
        </p:txBody>
      </p:sp>
    </p:spTree>
  </p:cSld>
  <p:clrMapOvr>
    <a:masterClrMapping/>
  </p:clrMapOvr>
  <p:transition spd="slow">
    <p:cut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" name="Shape 1169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1170" name="Shape 1170"/>
          <p:cNvGraphicFramePr/>
          <p:nvPr/>
        </p:nvGraphicFramePr>
        <p:xfrm>
          <a:off x="468312" y="476250"/>
          <a:ext cx="6983400" cy="5992750"/>
        </p:xfrm>
        <a:graphic>
          <a:graphicData uri="http://schemas.openxmlformats.org/drawingml/2006/table">
            <a:tbl>
              <a:tblPr>
                <a:noFill/>
                <a:tableStyleId>{5EA48BE2-5158-4EF6-AC0A-200417F40420}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71" name="Shape 1171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“Грађанин племић”</a:t>
            </a:r>
          </a:p>
        </p:txBody>
      </p:sp>
      <p:sp>
        <p:nvSpPr>
          <p:cNvPr id="1172" name="Shape 1172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Жан-Батист Поклен Молијер</a:t>
            </a:r>
          </a:p>
        </p:txBody>
      </p:sp>
      <p:sp>
        <p:nvSpPr>
          <p:cNvPr id="1173" name="Shape 1173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драма</a:t>
            </a:r>
          </a:p>
        </p:txBody>
      </p:sp>
      <p:sp>
        <p:nvSpPr>
          <p:cNvPr id="1174" name="Shape 1174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комедија</a:t>
            </a:r>
          </a:p>
        </p:txBody>
      </p:sp>
      <p:sp>
        <p:nvSpPr>
          <p:cNvPr id="1175" name="Shape 1175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Сматрају је ауторовим најбољим 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делом. Изведено је на позорници 1670.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године и критикује дворско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племство онога доба у Француској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Shape 685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686" name="Shape 686"/>
          <p:cNvGraphicFramePr/>
          <p:nvPr/>
        </p:nvGraphicFramePr>
        <p:xfrm>
          <a:off x="468312" y="476250"/>
          <a:ext cx="6983400" cy="5992750"/>
        </p:xfrm>
        <a:graphic>
          <a:graphicData uri="http://schemas.openxmlformats.org/drawingml/2006/table">
            <a:tbl>
              <a:tblPr>
                <a:noFill/>
                <a:tableStyleId>{1DCEBB12-8ED5-43E8-BB3B-0B41CED737B2}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НЕШТО 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87" name="Shape 687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“КРВАВА БАЈКА”</a:t>
            </a:r>
          </a:p>
        </p:txBody>
      </p:sp>
      <p:sp>
        <p:nvSpPr>
          <p:cNvPr id="688" name="Shape 688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ДЕСАНКА МАКСИМОВИЋ</a:t>
            </a:r>
          </a:p>
        </p:txBody>
      </p:sp>
      <p:sp>
        <p:nvSpPr>
          <p:cNvPr id="689" name="Shape 689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ЛИРИКА</a:t>
            </a:r>
          </a:p>
        </p:txBody>
      </p:sp>
      <p:sp>
        <p:nvSpPr>
          <p:cNvPr id="690" name="Shape 690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ЕЛЕГИЈА</a:t>
            </a:r>
          </a:p>
        </p:txBody>
      </p:sp>
      <p:sp>
        <p:nvSpPr>
          <p:cNvPr id="691" name="Shape 691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ПЕСМА ЈЕ ИНСПИРИСАНА СТРАШНИМ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ЗЛОЧИНОМ ПОЧИЊЕНИМ ЗА ВРЕМЕ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ДРУГОГ СВЕТСКОГ РАТА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У КРАГУЈЕВЦУ...</a:t>
            </a:r>
          </a:p>
        </p:txBody>
      </p:sp>
    </p:spTree>
  </p:cSld>
  <p:clrMapOvr>
    <a:masterClrMapping/>
  </p:clrMapOvr>
  <p:transition spd="slow">
    <p:cut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" name="Shape 1180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1181" name="Shape 1181"/>
          <p:cNvGraphicFramePr/>
          <p:nvPr/>
        </p:nvGraphicFramePr>
        <p:xfrm>
          <a:off x="468312" y="476250"/>
          <a:ext cx="6983400" cy="5992750"/>
        </p:xfrm>
        <a:graphic>
          <a:graphicData uri="http://schemas.openxmlformats.org/drawingml/2006/table">
            <a:tbl>
              <a:tblPr>
                <a:noFill/>
                <a:tableStyleId>{D4B80179-3751-4E79-8F05-1318A65AE3B9}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82" name="Shape 1182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“Сумњиво лице”</a:t>
            </a:r>
          </a:p>
        </p:txBody>
      </p:sp>
      <p:sp>
        <p:nvSpPr>
          <p:cNvPr id="1183" name="Shape 1183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Бранислав Нушић</a:t>
            </a:r>
          </a:p>
        </p:txBody>
      </p:sp>
      <p:sp>
        <p:nvSpPr>
          <p:cNvPr id="1184" name="Shape 1184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драма</a:t>
            </a:r>
          </a:p>
        </p:txBody>
      </p:sp>
      <p:sp>
        <p:nvSpPr>
          <p:cNvPr id="1185" name="Shape 1185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комедија</a:t>
            </a:r>
          </a:p>
        </p:txBody>
      </p:sp>
      <p:sp>
        <p:nvSpPr>
          <p:cNvPr id="1186" name="Shape 1186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Сви траже државног непријатеља ...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Капетан Јеротије хвата погрешног.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Марица и Ђока направили су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нехотице праву пометњу.</a:t>
            </a:r>
          </a:p>
          <a:p>
            <a:endParaRPr lang="en-US" sz="1600" b="1" i="0" u="none" strike="noStrike" cap="none" baseline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slow">
    <p:cut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1" name="Shape 1191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1192" name="Shape 1192"/>
          <p:cNvGraphicFramePr/>
          <p:nvPr/>
        </p:nvGraphicFramePr>
        <p:xfrm>
          <a:off x="468312" y="476250"/>
          <a:ext cx="6983400" cy="5992750"/>
        </p:xfrm>
        <a:graphic>
          <a:graphicData uri="http://schemas.openxmlformats.org/drawingml/2006/table">
            <a:tbl>
              <a:tblPr>
                <a:noFill/>
                <a:tableStyleId>{CBBB8C37-019A-434A-BADD-3ABB035A0350}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/>
                        <a:t>
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СТИХОВИ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93" name="Shape 1193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“Писмо мајци”</a:t>
            </a:r>
          </a:p>
        </p:txBody>
      </p:sp>
      <p:sp>
        <p:nvSpPr>
          <p:cNvPr id="1194" name="Shape 1194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Сергеј Јесењин</a:t>
            </a:r>
          </a:p>
        </p:txBody>
      </p:sp>
      <p:sp>
        <p:nvSpPr>
          <p:cNvPr id="1195" name="Shape 1195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лирика</a:t>
            </a:r>
          </a:p>
        </p:txBody>
      </p:sp>
      <p:sp>
        <p:nvSpPr>
          <p:cNvPr id="1196" name="Shape 1196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“Још си жива, ти старице моја?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Жив сам и ја. Поздрављам те, знај!</a:t>
            </a:r>
          </a:p>
        </p:txBody>
      </p:sp>
      <p:sp>
        <p:nvSpPr>
          <p:cNvPr id="1197" name="Shape 1197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Песник је један од највећих руских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књижевника. Најпознатије су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песме које је посветио свом родном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крају.</a:t>
            </a:r>
          </a:p>
        </p:txBody>
      </p:sp>
    </p:spTree>
  </p:cSld>
  <p:clrMapOvr>
    <a:masterClrMapping/>
  </p:clrMapOvr>
  <p:transition spd="slow">
    <p:cut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2" name="Shape 1202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1203" name="Shape 1203"/>
          <p:cNvGraphicFramePr/>
          <p:nvPr/>
        </p:nvGraphicFramePr>
        <p:xfrm>
          <a:off x="468312" y="476250"/>
          <a:ext cx="6983400" cy="5992750"/>
        </p:xfrm>
        <a:graphic>
          <a:graphicData uri="http://schemas.openxmlformats.org/drawingml/2006/table">
            <a:tbl>
              <a:tblPr>
                <a:noFill/>
                <a:tableStyleId>{6B119F3B-BC6D-4707-90CB-092E78AEB9F4}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04" name="Shape 1204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“Деца”</a:t>
            </a:r>
          </a:p>
        </p:txBody>
      </p:sp>
      <p:sp>
        <p:nvSpPr>
          <p:cNvPr id="1205" name="Shape 1205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Иво Андрић</a:t>
            </a:r>
          </a:p>
        </p:txBody>
      </p:sp>
      <p:sp>
        <p:nvSpPr>
          <p:cNvPr id="1206" name="Shape 1206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епика</a:t>
            </a:r>
          </a:p>
        </p:txBody>
      </p:sp>
      <p:sp>
        <p:nvSpPr>
          <p:cNvPr id="1207" name="Shape 1207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приповетка</a:t>
            </a:r>
          </a:p>
        </p:txBody>
      </p:sp>
      <p:sp>
        <p:nvSpPr>
          <p:cNvPr id="1208" name="Shape 1208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Ово је једна од приповедака које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је писац посветио бурном 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периоду одрастања и великим мукама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које могу да прате детињство.</a:t>
            </a:r>
          </a:p>
        </p:txBody>
      </p:sp>
    </p:spTree>
  </p:cSld>
  <p:clrMapOvr>
    <a:masterClrMapping/>
  </p:clrMapOvr>
  <p:transition spd="slow">
    <p:cut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" name="Shape 1213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1214" name="Shape 1214"/>
          <p:cNvGraphicFramePr/>
          <p:nvPr/>
        </p:nvGraphicFramePr>
        <p:xfrm>
          <a:off x="468312" y="476250"/>
          <a:ext cx="6983400" cy="5992750"/>
        </p:xfrm>
        <a:graphic>
          <a:graphicData uri="http://schemas.openxmlformats.org/drawingml/2006/table">
            <a:tbl>
              <a:tblPr>
                <a:noFill/>
                <a:tableStyleId>{FEA619F9-B0FC-4E6D-BC52-5E789118BED2}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15" name="Shape 1215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“Пролетња песма”</a:t>
            </a:r>
          </a:p>
        </p:txBody>
      </p:sp>
      <p:sp>
        <p:nvSpPr>
          <p:cNvPr id="1216" name="Shape 1216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Десанка Максимовић</a:t>
            </a:r>
          </a:p>
        </p:txBody>
      </p:sp>
      <p:sp>
        <p:nvSpPr>
          <p:cNvPr id="1217" name="Shape 1217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лирика</a:t>
            </a:r>
          </a:p>
        </p:txBody>
      </p:sp>
      <p:sp>
        <p:nvSpPr>
          <p:cNvPr id="1218" name="Shape 1218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дескриптивна</a:t>
            </a:r>
          </a:p>
        </p:txBody>
      </p:sp>
      <p:sp>
        <p:nvSpPr>
          <p:cNvPr id="1219" name="Shape 1219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“Осећам вечерас, док посматрам ласте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и пупољке ране,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како срце моје полагано расте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ко видик у лепе, насмејане дане.”</a:t>
            </a:r>
          </a:p>
        </p:txBody>
      </p:sp>
    </p:spTree>
  </p:cSld>
  <p:clrMapOvr>
    <a:masterClrMapping/>
  </p:clrMapOvr>
  <p:transition spd="slow">
    <p:cut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4" name="Shape 1224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1225" name="Shape 1225"/>
          <p:cNvGraphicFramePr/>
          <p:nvPr/>
        </p:nvGraphicFramePr>
        <p:xfrm>
          <a:off x="468312" y="476250"/>
          <a:ext cx="6983400" cy="5992750"/>
        </p:xfrm>
        <a:graphic>
          <a:graphicData uri="http://schemas.openxmlformats.org/drawingml/2006/table">
            <a:tbl>
              <a:tblPr>
                <a:noFill/>
                <a:tableStyleId>{22A4F039-694A-4183-A103-718450E5B107}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26" name="Shape 1226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“Сеобе”</a:t>
            </a:r>
          </a:p>
        </p:txBody>
      </p:sp>
      <p:sp>
        <p:nvSpPr>
          <p:cNvPr id="1227" name="Shape 1227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Милош Црњански</a:t>
            </a:r>
          </a:p>
        </p:txBody>
      </p:sp>
      <p:sp>
        <p:nvSpPr>
          <p:cNvPr id="1228" name="Shape 1228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епика</a:t>
            </a:r>
          </a:p>
        </p:txBody>
      </p:sp>
      <p:sp>
        <p:nvSpPr>
          <p:cNvPr id="1229" name="Shape 1229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роман</a:t>
            </a:r>
          </a:p>
        </p:txBody>
      </p:sp>
      <p:sp>
        <p:nvSpPr>
          <p:cNvPr id="1230" name="Shape 1230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Писац прати судбину пуковника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Исаковича и славонско-подунавског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пука. Преплиће то са личном судбином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Аранђела, госпоже Дафине и осталих</a:t>
            </a:r>
          </a:p>
        </p:txBody>
      </p:sp>
    </p:spTree>
  </p:cSld>
  <p:clrMapOvr>
    <a:masterClrMapping/>
  </p:clrMapOvr>
  <p:transition spd="slow">
    <p:cut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5" name="Shape 1235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1236" name="Shape 1236"/>
          <p:cNvGraphicFramePr/>
          <p:nvPr/>
        </p:nvGraphicFramePr>
        <p:xfrm>
          <a:off x="468312" y="476250"/>
          <a:ext cx="6983400" cy="5992750"/>
        </p:xfrm>
        <a:graphic>
          <a:graphicData uri="http://schemas.openxmlformats.org/drawingml/2006/table">
            <a:tbl>
              <a:tblPr>
                <a:noFill/>
                <a:tableStyleId>{852D6771-D951-4488-85EE-486D7FE0C777}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37" name="Shape 1237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“Мост на Жепи”</a:t>
            </a:r>
          </a:p>
        </p:txBody>
      </p:sp>
      <p:sp>
        <p:nvSpPr>
          <p:cNvPr id="1238" name="Shape 1238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Иво Андрић</a:t>
            </a:r>
          </a:p>
        </p:txBody>
      </p:sp>
      <p:sp>
        <p:nvSpPr>
          <p:cNvPr id="1239" name="Shape 1239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епика</a:t>
            </a:r>
          </a:p>
        </p:txBody>
      </p:sp>
      <p:sp>
        <p:nvSpPr>
          <p:cNvPr id="1240" name="Shape 1240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приповетка</a:t>
            </a:r>
          </a:p>
        </p:txBody>
      </p:sp>
      <p:sp>
        <p:nvSpPr>
          <p:cNvPr id="1241" name="Shape 1241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И овде писац размишља о мостовима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и судбинама људи који су за њих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везани...</a:t>
            </a:r>
          </a:p>
        </p:txBody>
      </p:sp>
    </p:spTree>
  </p:cSld>
  <p:clrMapOvr>
    <a:masterClrMapping/>
  </p:clrMapOvr>
  <p:transition spd="slow">
    <p:cut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6" name="Shape 1246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1247" name="Shape 1247"/>
          <p:cNvGraphicFramePr/>
          <p:nvPr/>
        </p:nvGraphicFramePr>
        <p:xfrm>
          <a:off x="468312" y="476250"/>
          <a:ext cx="6983400" cy="5899100"/>
        </p:xfrm>
        <a:graphic>
          <a:graphicData uri="http://schemas.openxmlformats.org/drawingml/2006/table">
            <a:tbl>
              <a:tblPr>
                <a:noFill/>
                <a:tableStyleId>{9E357964-67CD-491B-8BBE-DA6767716095}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62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4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ШТА ЈЕ НАПИСАО ЈОШ...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48" name="Shape 1248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“Ламент над Београдом”</a:t>
            </a:r>
          </a:p>
        </p:txBody>
      </p:sp>
      <p:sp>
        <p:nvSpPr>
          <p:cNvPr id="1249" name="Shape 1249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Милош Црњански</a:t>
            </a:r>
          </a:p>
        </p:txBody>
      </p:sp>
      <p:sp>
        <p:nvSpPr>
          <p:cNvPr id="1250" name="Shape 1250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Сеобе</a:t>
            </a:r>
          </a:p>
        </p:txBody>
      </p:sp>
      <p:sp>
        <p:nvSpPr>
          <p:cNvPr id="1251" name="Shape 1251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поема</a:t>
            </a:r>
          </a:p>
        </p:txBody>
      </p:sp>
      <p:sp>
        <p:nvSpPr>
          <p:cNvPr id="1252" name="Shape 1252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Песник из изгнанства пише песму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пуну чежње према далеком и 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драгом граду – Београду.</a:t>
            </a:r>
          </a:p>
        </p:txBody>
      </p:sp>
    </p:spTree>
  </p:cSld>
  <p:clrMapOvr>
    <a:masterClrMapping/>
  </p:clrMapOvr>
  <p:transition spd="slow">
    <p:cut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" name="Shape 1257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1258" name="Shape 1258"/>
          <p:cNvGraphicFramePr/>
          <p:nvPr/>
        </p:nvGraphicFramePr>
        <p:xfrm>
          <a:off x="468312" y="476250"/>
          <a:ext cx="6983400" cy="5992750"/>
        </p:xfrm>
        <a:graphic>
          <a:graphicData uri="http://schemas.openxmlformats.org/drawingml/2006/table">
            <a:tbl>
              <a:tblPr>
                <a:noFill/>
                <a:tableStyleId>{04D0AFDA-6742-4362-BC2D-13D5C00A36F9}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59" name="Shape 1259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“Деобе”</a:t>
            </a:r>
          </a:p>
        </p:txBody>
      </p:sp>
      <p:sp>
        <p:nvSpPr>
          <p:cNvPr id="1260" name="Shape 1260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Добрица Ћосић</a:t>
            </a:r>
          </a:p>
        </p:txBody>
      </p:sp>
      <p:sp>
        <p:nvSpPr>
          <p:cNvPr id="1261" name="Shape 1261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епика</a:t>
            </a:r>
          </a:p>
        </p:txBody>
      </p:sp>
      <p:sp>
        <p:nvSpPr>
          <p:cNvPr id="1262" name="Shape 1262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роман</a:t>
            </a:r>
          </a:p>
        </p:txBody>
      </p:sp>
      <p:sp>
        <p:nvSpPr>
          <p:cNvPr id="1263" name="Shape 1263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Други светски рат...Немци затварају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народ у цркву, а народ је подељен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на партизане и четнике</a:t>
            </a:r>
          </a:p>
        </p:txBody>
      </p:sp>
    </p:spTree>
  </p:cSld>
  <p:clrMapOvr>
    <a:masterClrMapping/>
  </p:clrMapOvr>
  <p:transition spd="slow">
    <p:cut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8" name="Shape 1268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1269" name="Shape 1269"/>
          <p:cNvGraphicFramePr/>
          <p:nvPr/>
        </p:nvGraphicFramePr>
        <p:xfrm>
          <a:off x="468312" y="476250"/>
          <a:ext cx="6983400" cy="5992750"/>
        </p:xfrm>
        <a:graphic>
          <a:graphicData uri="http://schemas.openxmlformats.org/drawingml/2006/table">
            <a:tbl>
              <a:tblPr>
                <a:noFill/>
                <a:tableStyleId>{FAEEDF69-38BD-4EE6-9E31-A81C9586FE4F}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70" name="Shape 1270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“Србија”</a:t>
            </a:r>
          </a:p>
        </p:txBody>
      </p:sp>
      <p:sp>
        <p:nvSpPr>
          <p:cNvPr id="1271" name="Shape 1271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Оскар Давичо</a:t>
            </a:r>
          </a:p>
        </p:txBody>
      </p:sp>
      <p:sp>
        <p:nvSpPr>
          <p:cNvPr id="1272" name="Shape 1272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лирика</a:t>
            </a:r>
          </a:p>
        </p:txBody>
      </p:sp>
      <p:sp>
        <p:nvSpPr>
          <p:cNvPr id="1273" name="Shape 1273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социјална песма</a:t>
            </a:r>
          </a:p>
        </p:txBody>
      </p:sp>
      <p:sp>
        <p:nvSpPr>
          <p:cNvPr id="1274" name="Shape 1274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Песник се директно обраћа својој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домовини, истичући све оно што 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домовина за њега значи.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Shape 696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graphicFrame>
        <p:nvGraphicFramePr>
          <p:cNvPr id="697" name="Shape 697"/>
          <p:cNvGraphicFramePr/>
          <p:nvPr/>
        </p:nvGraphicFramePr>
        <p:xfrm>
          <a:off x="468312" y="476250"/>
          <a:ext cx="6983400" cy="5992750"/>
        </p:xfrm>
        <a:graphic>
          <a:graphicData uri="http://schemas.openxmlformats.org/drawingml/2006/table">
            <a:tbl>
              <a:tblPr>
                <a:noFill/>
                <a:tableStyleId>{3FF09162-00B7-4819-84CA-DC905B64D306}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НЕШТО 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98" name="Shape 698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“ЧИНОВНИКОВА СМРТ”</a:t>
            </a:r>
          </a:p>
        </p:txBody>
      </p:sp>
      <p:sp>
        <p:nvSpPr>
          <p:cNvPr id="699" name="Shape 699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АНТОН ПАВЛОВИЧ ЧЕХОВ</a:t>
            </a:r>
          </a:p>
        </p:txBody>
      </p:sp>
      <p:sp>
        <p:nvSpPr>
          <p:cNvPr id="700" name="Shape 700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ЕПИКА</a:t>
            </a:r>
          </a:p>
        </p:txBody>
      </p:sp>
      <p:sp>
        <p:nvSpPr>
          <p:cNvPr id="701" name="Shape 701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ПРИПОВЕТКА</a:t>
            </a:r>
          </a:p>
        </p:txBody>
      </p:sp>
      <p:sp>
        <p:nvSpPr>
          <p:cNvPr id="702" name="Shape 702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ДЕЛО ГОВОРИ О НЕОБИЧНОЈ СУДБИНИ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РУСКОГ ЧИНОВНИКА КОЈИ, У 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НЕРАЗУМНОМ СТРАХУ ОД АУТОРИТЕТА,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НАИЗГЛЕД БЕСМИСЛЕНО 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СТРАДАВА.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" name="Shape 707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708" name="Shape 708"/>
          <p:cNvGraphicFramePr/>
          <p:nvPr/>
        </p:nvGraphicFramePr>
        <p:xfrm>
          <a:off x="468312" y="476250"/>
          <a:ext cx="6983400" cy="5992750"/>
        </p:xfrm>
        <a:graphic>
          <a:graphicData uri="http://schemas.openxmlformats.org/drawingml/2006/table">
            <a:tbl>
              <a:tblPr>
                <a:noFill/>
                <a:tableStyleId>{AE468983-C075-4489-A0EF-6D9EDA974B0E}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НЕШТО 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09" name="Shape 709"/>
          <p:cNvSpPr/>
          <p:nvPr/>
        </p:nvSpPr>
        <p:spPr>
          <a:xfrm>
            <a:off x="3419475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СТАРА ПОРОДИЧНА КУЋА”</a:t>
            </a:r>
          </a:p>
        </p:txBody>
      </p:sp>
      <p:sp>
        <p:nvSpPr>
          <p:cNvPr id="710" name="Shape 710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ПАВЛЕ УГРИНОВ</a:t>
            </a:r>
          </a:p>
        </p:txBody>
      </p:sp>
      <p:sp>
        <p:nvSpPr>
          <p:cNvPr id="711" name="Shape 711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ЕПИКА</a:t>
            </a:r>
          </a:p>
        </p:txBody>
      </p:sp>
      <p:sp>
        <p:nvSpPr>
          <p:cNvPr id="712" name="Shape 712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ДЕСКРИПТИВАН ТЕКСТ</a:t>
            </a:r>
          </a:p>
        </p:txBody>
      </p:sp>
      <p:sp>
        <p:nvSpPr>
          <p:cNvPr id="713" name="Shape 713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ОПИС УНУТРАШЊЕГ ПРОСТОРА 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(ЕНТЕРИЈЕРА) И СПОЉЊЕГ ИЗГЛЕДА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(ЕКСТЕРИЈЕРА)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ЈЕДНЕ КУЋЕ...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Shape 718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719" name="Shape 719"/>
          <p:cNvGraphicFramePr/>
          <p:nvPr/>
        </p:nvGraphicFramePr>
        <p:xfrm>
          <a:off x="468312" y="476250"/>
          <a:ext cx="6983400" cy="5992750"/>
        </p:xfrm>
        <a:graphic>
          <a:graphicData uri="http://schemas.openxmlformats.org/drawingml/2006/table">
            <a:tbl>
              <a:tblPr>
                <a:noFill/>
                <a:tableStyleId>{FC0E9760-5EA4-47C7-8CC8-CBB69BFFDEA6}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НЕШТО 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20" name="Shape 720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ПОТЕРА ЗА ПЕЈЗАЖИМА”</a:t>
            </a:r>
          </a:p>
        </p:txBody>
      </p:sp>
      <p:sp>
        <p:nvSpPr>
          <p:cNvPr id="721" name="Shape 721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ПЕЂА МИЛОСАВЉЕВИЋ</a:t>
            </a:r>
          </a:p>
        </p:txBody>
      </p:sp>
      <p:sp>
        <p:nvSpPr>
          <p:cNvPr id="722" name="Shape 722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ЕПИКА</a:t>
            </a:r>
          </a:p>
        </p:txBody>
      </p:sp>
      <p:sp>
        <p:nvSpPr>
          <p:cNvPr id="723" name="Shape 723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ПУТОПИС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(КЊИЖЕВНОНАУЧНА ВРСТА)</a:t>
            </a:r>
          </a:p>
        </p:txBody>
      </p:sp>
      <p:sp>
        <p:nvSpPr>
          <p:cNvPr id="724" name="Shape 724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АУТОР БЕЛЕЖИ СВОЈЕ УТИСКЕ 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СА ПУТОВАЊА. ЗАПАЖА, ОПИСУЈЕ,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ПРИПОВЕДА...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" name="Shape 729"/>
          <p:cNvSpPr txBox="1">
            <a:spLocks noGrp="1"/>
          </p:cNvSpPr>
          <p:nvPr>
            <p:ph type="title"/>
          </p:nvPr>
        </p:nvSpPr>
        <p:spPr>
          <a:xfrm>
            <a:off x="219075" y="227012"/>
            <a:ext cx="7477124" cy="6226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aphicFrame>
        <p:nvGraphicFramePr>
          <p:cNvPr id="730" name="Shape 730"/>
          <p:cNvGraphicFramePr/>
          <p:nvPr/>
        </p:nvGraphicFramePr>
        <p:xfrm>
          <a:off x="468312" y="476250"/>
          <a:ext cx="6983400" cy="5992750"/>
        </p:xfrm>
        <a:graphic>
          <a:graphicData uri="http://schemas.openxmlformats.org/drawingml/2006/table">
            <a:tbl>
              <a:tblPr>
                <a:noFill/>
                <a:tableStyleId>{31EEC43B-A1BC-4070-AE90-3A8DE5D3F168}</a:tableStyleId>
              </a:tblPr>
              <a:tblGrid>
                <a:gridCol w="2808275"/>
                <a:gridCol w="4175125"/>
              </a:tblGrid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</a:t>
                      </a: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ЊИЖЕВНО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ДЕЛО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ПИСАЦ/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ПЕСНИК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КЊИЖЕВНИ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РОД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275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КЊИЖЕВНА </a:t>
                      </a:r>
                    </a:p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ВРСТА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50">
                <a:tc>
                  <a:txBody>
                    <a:bodyPr/>
                    <a:lstStyle/>
                    <a:p>
                      <a:pPr marL="0" lvl="0" indent="0" rtl="0"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НЕШТО О ДЕЛУ...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31" name="Shape 731"/>
          <p:cNvSpPr/>
          <p:nvPr/>
        </p:nvSpPr>
        <p:spPr>
          <a:xfrm>
            <a:off x="3348037" y="549275"/>
            <a:ext cx="3960811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ДНЕВНИК АНЕ ФРАНК”</a:t>
            </a:r>
          </a:p>
        </p:txBody>
      </p:sp>
      <p:sp>
        <p:nvSpPr>
          <p:cNvPr id="732" name="Shape 732"/>
          <p:cNvSpPr/>
          <p:nvPr/>
        </p:nvSpPr>
        <p:spPr>
          <a:xfrm>
            <a:off x="3348037" y="1557337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АНА ФРАНК</a:t>
            </a:r>
          </a:p>
        </p:txBody>
      </p:sp>
      <p:sp>
        <p:nvSpPr>
          <p:cNvPr id="733" name="Shape 733"/>
          <p:cNvSpPr/>
          <p:nvPr/>
        </p:nvSpPr>
        <p:spPr>
          <a:xfrm>
            <a:off x="3348037" y="2565400"/>
            <a:ext cx="4032249" cy="935037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ЕПИКА</a:t>
            </a:r>
          </a:p>
        </p:txBody>
      </p:sp>
      <p:sp>
        <p:nvSpPr>
          <p:cNvPr id="734" name="Shape 734"/>
          <p:cNvSpPr/>
          <p:nvPr/>
        </p:nvSpPr>
        <p:spPr>
          <a:xfrm>
            <a:off x="3348037" y="3644900"/>
            <a:ext cx="4032249" cy="863599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ДНЕВНИК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(КЊИЖЕВНОНАУЧНА ВРСТА)</a:t>
            </a:r>
          </a:p>
        </p:txBody>
      </p:sp>
      <p:sp>
        <p:nvSpPr>
          <p:cNvPr id="735" name="Shape 735"/>
          <p:cNvSpPr/>
          <p:nvPr/>
        </p:nvSpPr>
        <p:spPr>
          <a:xfrm>
            <a:off x="3348037" y="4652962"/>
            <a:ext cx="4032249" cy="1655761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ИСПОВЕДНА КЊИЖЕВНА ВРСТА У 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КОЈОЈ АУТОР ПО ДАТУМИМА БЕЛЕЖИ 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ДОГАЂАЈЕ, ОСЕЋАЊА</a:t>
            </a:r>
          </a:p>
          <a:p>
            <a:pPr marL="0" marR="0" lvl="0" indent="3429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РАЗМИШЉАЊА И ЗАПАЖАЊА...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C16059"/>
      </a:accent3>
      <a:accent4>
        <a:srgbClr val="D5B781"/>
      </a:accent4>
      <a:accent5>
        <a:srgbClr val="79AF7D"/>
      </a:accent5>
      <a:accent6>
        <a:srgbClr val="C16059"/>
      </a:accent6>
      <a:hlink>
        <a:srgbClr val="F0B854"/>
      </a:hlink>
      <a:folHlink>
        <a:srgbClr val="DC893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2329</Words>
  <Application>Microsoft Office PowerPoint</Application>
  <PresentationFormat>On-screen Show (4:3)</PresentationFormat>
  <Paragraphs>1054</Paragraphs>
  <Slides>58</Slides>
  <Notes>58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Custom Theme</vt:lpstr>
      <vt:lpstr>КЊИЖЕВНИ ТЕКСТОВИ</vt:lpstr>
      <vt:lpstr> </vt:lpstr>
      <vt:lpstr> </vt:lpstr>
      <vt:lpstr> </vt:lpstr>
      <vt:lpstr> </vt:lpstr>
      <vt:lpstr>.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КЊИЖЕВНИ ТЕКСТОВИ</dc:title>
  <dc:creator>Potparic</dc:creator>
  <cp:lastModifiedBy>Potparic</cp:lastModifiedBy>
  <cp:revision>2</cp:revision>
  <dcterms:modified xsi:type="dcterms:W3CDTF">2014-02-02T20:07:50Z</dcterms:modified>
</cp:coreProperties>
</file>