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3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79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6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69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9FE1FD6-CC71-4B44-8290-4F2F0C25F2B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A1CD531-BDEE-4E41-BA5F-ACED907C41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ECBA-2CF5-4C0F-8E05-9C553D7A8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Personen-beschreibung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18F682-90C7-47C2-B68A-FCA52B5A6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Wir üben die Adjektive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0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F3E57D-EB82-4F7C-8263-429F358D920C}"/>
              </a:ext>
            </a:extLst>
          </p:cNvPr>
          <p:cNvSpPr txBox="1"/>
          <p:nvPr/>
        </p:nvSpPr>
        <p:spPr>
          <a:xfrm>
            <a:off x="3405807" y="861390"/>
            <a:ext cx="82163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AutoNum type="arabicPeriod"/>
            </a:pPr>
            <a:r>
              <a:rPr lang="de-DE" sz="2400" b="1" dirty="0"/>
              <a:t>Übung</a:t>
            </a:r>
          </a:p>
          <a:p>
            <a:r>
              <a:rPr lang="de-DE" sz="2400" i="1" dirty="0"/>
              <a:t>Was für ein Mensch/eine Person ist...? Beschreib die Personen</a:t>
            </a:r>
            <a:r>
              <a:rPr lang="sr-Latn-RS" sz="2400" i="1" dirty="0"/>
              <a:t>!</a:t>
            </a:r>
            <a:endParaRPr lang="de-DE" sz="2400" i="1" dirty="0"/>
          </a:p>
          <a:p>
            <a:r>
              <a:rPr lang="de-DE" sz="2400" i="1" dirty="0"/>
              <a:t>(Dodaj prideve i opi</a:t>
            </a:r>
            <a:r>
              <a:rPr lang="sr-Latn-RS" sz="2400" i="1" dirty="0"/>
              <a:t>ši osobe)</a:t>
            </a:r>
          </a:p>
          <a:p>
            <a:endParaRPr lang="de-DE" sz="2400" i="1" dirty="0"/>
          </a:p>
          <a:p>
            <a:pPr marL="342900" indent="-342900">
              <a:buFontTx/>
              <a:buChar char="-"/>
            </a:pPr>
            <a:r>
              <a:rPr lang="de-DE" sz="2400" i="1" dirty="0"/>
              <a:t>Ich bin_____________________________________________</a:t>
            </a:r>
          </a:p>
          <a:p>
            <a:pPr marL="342900" indent="-342900">
              <a:buFontTx/>
              <a:buChar char="-"/>
            </a:pPr>
            <a:endParaRPr lang="de-DE" sz="2400" i="1" dirty="0"/>
          </a:p>
          <a:p>
            <a:pPr marL="342900" indent="-342900">
              <a:buFontTx/>
              <a:buChar char="-"/>
            </a:pPr>
            <a:r>
              <a:rPr lang="de-DE" sz="2400" i="1" dirty="0"/>
              <a:t>Mein Freund/ meine Freundin ist __________________________________________________</a:t>
            </a:r>
          </a:p>
          <a:p>
            <a:endParaRPr lang="de-DE" sz="2400" i="1" dirty="0"/>
          </a:p>
          <a:p>
            <a:r>
              <a:rPr lang="de-DE" sz="2400" i="1" dirty="0"/>
              <a:t>- Meine Tante ist ________________________________________________</a:t>
            </a:r>
          </a:p>
          <a:p>
            <a:endParaRPr lang="de-DE" sz="2400" i="1" dirty="0"/>
          </a:p>
          <a:p>
            <a:r>
              <a:rPr lang="de-DE" sz="2400" i="1" dirty="0"/>
              <a:t>- Meine Eltern sind ________________________________________________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7245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42E6DF-92C1-4F38-ACBC-280736693190}"/>
              </a:ext>
            </a:extLst>
          </p:cNvPr>
          <p:cNvSpPr txBox="1"/>
          <p:nvPr/>
        </p:nvSpPr>
        <p:spPr>
          <a:xfrm>
            <a:off x="2809461" y="1259175"/>
            <a:ext cx="91970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2. Übung</a:t>
            </a:r>
          </a:p>
          <a:p>
            <a:r>
              <a:rPr lang="de-DE" sz="2800" i="1" dirty="0"/>
              <a:t>Schreibe die Gegensätze der Adjektive</a:t>
            </a:r>
            <a:r>
              <a:rPr lang="sr-Latn-RS" sz="2800" i="1" dirty="0"/>
              <a:t>!</a:t>
            </a:r>
            <a:endParaRPr lang="de-DE" sz="2800" i="1" dirty="0"/>
          </a:p>
          <a:p>
            <a:r>
              <a:rPr lang="en-US" sz="2800" i="1" dirty="0"/>
              <a:t>(</a:t>
            </a:r>
            <a:r>
              <a:rPr lang="en-US" sz="2800" i="1" dirty="0" err="1"/>
              <a:t>Napi</a:t>
            </a:r>
            <a:r>
              <a:rPr lang="sr-Latn-RS" sz="2800" i="1" dirty="0"/>
              <a:t>ši antonime sledećih prideva</a:t>
            </a:r>
            <a:r>
              <a:rPr lang="de-DE" sz="2800" i="1" dirty="0"/>
              <a:t>)</a:t>
            </a:r>
          </a:p>
          <a:p>
            <a:endParaRPr lang="de-DE" sz="2800" i="1" dirty="0"/>
          </a:p>
          <a:p>
            <a:pPr marL="457200" indent="-457200">
              <a:buAutoNum type="arabicPeriod"/>
            </a:pPr>
            <a:r>
              <a:rPr lang="de-DE" sz="2800" i="1" dirty="0"/>
              <a:t>geduldig _________________________</a:t>
            </a:r>
          </a:p>
          <a:p>
            <a:pPr marL="457200" indent="-457200">
              <a:buAutoNum type="arabicPeriod"/>
            </a:pPr>
            <a:r>
              <a:rPr lang="de-DE" sz="2800" i="1" dirty="0"/>
              <a:t>extroveriert _______________________</a:t>
            </a:r>
          </a:p>
          <a:p>
            <a:pPr marL="457200" indent="-457200">
              <a:buAutoNum type="arabicPeriod"/>
            </a:pPr>
            <a:r>
              <a:rPr lang="de-DE" sz="2800" i="1" dirty="0"/>
              <a:t>autoritär _________________________</a:t>
            </a:r>
          </a:p>
          <a:p>
            <a:pPr marL="457200" indent="-457200">
              <a:buAutoNum type="arabicPeriod"/>
            </a:pPr>
            <a:r>
              <a:rPr lang="de-DE" sz="2800" i="1" dirty="0"/>
              <a:t>sympathisch ______________________</a:t>
            </a:r>
          </a:p>
          <a:p>
            <a:pPr marL="457200" indent="-457200">
              <a:buAutoNum type="arabicPeriod"/>
            </a:pPr>
            <a:r>
              <a:rPr lang="de-DE" sz="2800" i="1" dirty="0"/>
              <a:t>klein ____________________________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9910541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14</TotalTime>
  <Words>74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Schoolbook</vt:lpstr>
      <vt:lpstr>Corbel</vt:lpstr>
      <vt:lpstr>Feathered</vt:lpstr>
      <vt:lpstr>Die Personen-beschreibung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Personen-beschreibung</dc:title>
  <dc:creator>Kompjuter</dc:creator>
  <cp:lastModifiedBy>Kompjuter</cp:lastModifiedBy>
  <cp:revision>2</cp:revision>
  <dcterms:created xsi:type="dcterms:W3CDTF">2020-03-18T16:21:31Z</dcterms:created>
  <dcterms:modified xsi:type="dcterms:W3CDTF">2020-03-18T16:36:04Z</dcterms:modified>
</cp:coreProperties>
</file>