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5B3FD5AD-2F6C-47B5-8F25-3D7D3D1C63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813B69A9-C43C-4B36-8693-4C7AE8E4996B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484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D5AD-2F6C-47B5-8F25-3D7D3D1C63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69A9-C43C-4B36-8693-4C7AE8E49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9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B3FD5AD-2F6C-47B5-8F25-3D7D3D1C63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813B69A9-C43C-4B36-8693-4C7AE8E4996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80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D5AD-2F6C-47B5-8F25-3D7D3D1C63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69A9-C43C-4B36-8693-4C7AE8E49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1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3FD5AD-2F6C-47B5-8F25-3D7D3D1C63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3B69A9-C43C-4B36-8693-4C7AE8E499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823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D5AD-2F6C-47B5-8F25-3D7D3D1C63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69A9-C43C-4B36-8693-4C7AE8E49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4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D5AD-2F6C-47B5-8F25-3D7D3D1C63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69A9-C43C-4B36-8693-4C7AE8E49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6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D5AD-2F6C-47B5-8F25-3D7D3D1C63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69A9-C43C-4B36-8693-4C7AE8E49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4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D5AD-2F6C-47B5-8F25-3D7D3D1C63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69A9-C43C-4B36-8693-4C7AE8E49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70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B3FD5AD-2F6C-47B5-8F25-3D7D3D1C63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813B69A9-C43C-4B36-8693-4C7AE8E49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070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B3FD5AD-2F6C-47B5-8F25-3D7D3D1C63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813B69A9-C43C-4B36-8693-4C7AE8E49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5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B3FD5AD-2F6C-47B5-8F25-3D7D3D1C639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13B69A9-C43C-4B36-8693-4C7AE8E499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52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484E-FC64-4B37-85B0-85405D9F0D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Die Umwelt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A117F8-8B74-4E69-87FA-236DE88C63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Wir </a:t>
            </a:r>
            <a:r>
              <a:rPr lang="de-DE" dirty="0"/>
              <a:t>übe</a:t>
            </a:r>
            <a:r>
              <a:rPr lang="sr-Latn-RS" dirty="0"/>
              <a:t>n die W</a:t>
            </a:r>
            <a:r>
              <a:rPr lang="de-DE" dirty="0"/>
              <a:t>örter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5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D7C310-5F1D-40A4-ADB7-E0C82F91C5AB}"/>
              </a:ext>
            </a:extLst>
          </p:cNvPr>
          <p:cNvSpPr txBox="1"/>
          <p:nvPr/>
        </p:nvSpPr>
        <p:spPr>
          <a:xfrm>
            <a:off x="3180522" y="715618"/>
            <a:ext cx="795130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Ergänze den Text mit passenden Verben!     </a:t>
            </a:r>
          </a:p>
          <a:p>
            <a:r>
              <a:rPr lang="de-DE" sz="2400" i="1" dirty="0"/>
              <a:t>ausschalten-wegwerfen-sammeln-schützen-nutzen-trennen</a:t>
            </a:r>
          </a:p>
          <a:p>
            <a:endParaRPr lang="de-DE" sz="2400" i="1" dirty="0"/>
          </a:p>
          <a:p>
            <a:r>
              <a:rPr lang="de-DE" sz="2800" dirty="0"/>
              <a:t>Ich __________________die Umwelt. Jeden Tag ______________</a:t>
            </a:r>
            <a:r>
              <a:rPr lang="en-US" sz="2800" dirty="0"/>
              <a:t>ich den </a:t>
            </a:r>
            <a:r>
              <a:rPr lang="en-US" sz="2800" dirty="0" err="1"/>
              <a:t>Müll</a:t>
            </a:r>
            <a:r>
              <a:rPr lang="en-US" sz="2800" dirty="0"/>
              <a:t>. Ich ____________ </a:t>
            </a:r>
            <a:r>
              <a:rPr lang="en-US" sz="2800" dirty="0" err="1"/>
              <a:t>altes</a:t>
            </a:r>
            <a:r>
              <a:rPr lang="en-US" sz="2800" dirty="0"/>
              <a:t> Papier. Auf der </a:t>
            </a:r>
            <a:r>
              <a:rPr lang="en-US" sz="2800" dirty="0" err="1"/>
              <a:t>Straße</a:t>
            </a:r>
            <a:r>
              <a:rPr lang="en-US" sz="2800" dirty="0"/>
              <a:t> _____________ ich </a:t>
            </a:r>
            <a:r>
              <a:rPr lang="en-US" sz="2800" dirty="0" err="1"/>
              <a:t>keinen</a:t>
            </a:r>
            <a:r>
              <a:rPr lang="en-US" sz="2800" dirty="0"/>
              <a:t> </a:t>
            </a:r>
            <a:r>
              <a:rPr lang="en-US" sz="2800" dirty="0" err="1"/>
              <a:t>Müll</a:t>
            </a:r>
            <a:r>
              <a:rPr lang="en-US" sz="2800" dirty="0"/>
              <a:t> ___________. Abends _____________ ich </a:t>
            </a:r>
            <a:r>
              <a:rPr lang="en-US" sz="2800" dirty="0" err="1"/>
              <a:t>immer</a:t>
            </a:r>
            <a:r>
              <a:rPr lang="en-US" sz="2800" dirty="0"/>
              <a:t> den Computer__________________. </a:t>
            </a:r>
          </a:p>
          <a:p>
            <a:r>
              <a:rPr lang="en-US" sz="2800" dirty="0"/>
              <a:t>Ich ________________ </a:t>
            </a:r>
            <a:r>
              <a:rPr lang="en-US" sz="2800" dirty="0" err="1"/>
              <a:t>Altpapier</a:t>
            </a:r>
            <a:r>
              <a:rPr lang="en-US" sz="2800" dirty="0"/>
              <a:t> von den </a:t>
            </a:r>
            <a:r>
              <a:rPr lang="en-US" sz="2800" dirty="0" err="1"/>
              <a:t>Nachbarn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870691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6</TotalTime>
  <Words>55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Century Schoolbook</vt:lpstr>
      <vt:lpstr>Corbel</vt:lpstr>
      <vt:lpstr>Feathered</vt:lpstr>
      <vt:lpstr>Die Umwelt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Umwelt</dc:title>
  <dc:creator>Kompjuter</dc:creator>
  <cp:lastModifiedBy>Kompjuter</cp:lastModifiedBy>
  <cp:revision>1</cp:revision>
  <dcterms:created xsi:type="dcterms:W3CDTF">2020-03-18T16:36:41Z</dcterms:created>
  <dcterms:modified xsi:type="dcterms:W3CDTF">2020-03-18T16:43:30Z</dcterms:modified>
</cp:coreProperties>
</file>