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4CA8D179-0C73-4D25-B85C-358ECF4D1829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93408D65-E290-46F3-B9CA-443FC801C118}" type="slidenum">
              <a:rPr lang="en-US" smtClean="0"/>
              <a:t>‹#›</a:t>
            </a:fld>
            <a:endParaRPr lang="en-US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5812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D179-0C73-4D25-B85C-358ECF4D1829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8D65-E290-46F3-B9CA-443FC801C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470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4CA8D179-0C73-4D25-B85C-358ECF4D1829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93408D65-E290-46F3-B9CA-443FC801C11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2523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D179-0C73-4D25-B85C-358ECF4D1829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8D65-E290-46F3-B9CA-443FC801C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276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CA8D179-0C73-4D25-B85C-358ECF4D1829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3408D65-E290-46F3-B9CA-443FC801C11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9836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D179-0C73-4D25-B85C-358ECF4D1829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8D65-E290-46F3-B9CA-443FC801C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878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D179-0C73-4D25-B85C-358ECF4D1829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8D65-E290-46F3-B9CA-443FC801C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017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D179-0C73-4D25-B85C-358ECF4D1829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8D65-E290-46F3-B9CA-443FC801C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444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D179-0C73-4D25-B85C-358ECF4D1829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8D65-E290-46F3-B9CA-443FC801C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99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4CA8D179-0C73-4D25-B85C-358ECF4D1829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93408D65-E290-46F3-B9CA-443FC801C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2533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4CA8D179-0C73-4D25-B85C-358ECF4D1829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93408D65-E290-46F3-B9CA-443FC801C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02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4CA8D179-0C73-4D25-B85C-358ECF4D1829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93408D65-E290-46F3-B9CA-443FC801C11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1177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98EEC-DF56-4B65-A9E0-2245DC477B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Geburtstag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F92699-2D69-4B51-8374-CDD683BCEE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Wir</a:t>
            </a:r>
            <a:r>
              <a:rPr lang="en-US" dirty="0"/>
              <a:t> </a:t>
            </a:r>
            <a:r>
              <a:rPr lang="de-DE" dirty="0"/>
              <a:t>üben die Wörter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F8464B4-5E6F-4F0D-AAD9-049A8B5B18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0752" y="1912623"/>
            <a:ext cx="3257757" cy="2167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971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36DB7-D891-4FB6-8563-97D6E12A9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Mirjas Blog</a:t>
            </a:r>
            <a:br>
              <a:rPr lang="de-DE" dirty="0"/>
            </a:br>
            <a:r>
              <a:rPr lang="de-DE" dirty="0"/>
              <a:t>Ergänze die Sätze!</a:t>
            </a:r>
            <a:endParaRPr lang="en-US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E5D8023E-1C36-481E-AC2A-EBD2F48530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66976" y="3192462"/>
            <a:ext cx="2438815" cy="2598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520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60ADD55-2E8B-4F93-A2C2-352785C2884D}"/>
              </a:ext>
            </a:extLst>
          </p:cNvPr>
          <p:cNvSpPr txBox="1"/>
          <p:nvPr/>
        </p:nvSpPr>
        <p:spPr>
          <a:xfrm>
            <a:off x="834887" y="1113183"/>
            <a:ext cx="9462052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Morgen habe ich Geburtstag. Am Morgen frühstücke ich mit meiner Familie und am Abend gibt es eine große  Geburtstagsp____________________. (1)</a:t>
            </a:r>
          </a:p>
          <a:p>
            <a:r>
              <a:rPr lang="de-DE" sz="2800" dirty="0"/>
              <a:t>Meine beste Freundin bringt die M_______________ (2) mit.</a:t>
            </a:r>
          </a:p>
          <a:p>
            <a:r>
              <a:rPr lang="de-DE" sz="2800" dirty="0"/>
              <a:t>Meine Mama macht eine Geburtstagst______________________(3) mit Obst und viel Schokolade.</a:t>
            </a:r>
          </a:p>
          <a:p>
            <a:r>
              <a:rPr lang="de-DE" sz="2800" dirty="0"/>
              <a:t>Morgen steht eine Ker__________ (3) auf der Torte.</a:t>
            </a:r>
          </a:p>
          <a:p>
            <a:r>
              <a:rPr lang="de-DE" sz="2800" dirty="0"/>
              <a:t>Es gibt auch schon ein Gesc_________________. (4) </a:t>
            </a:r>
          </a:p>
          <a:p>
            <a:r>
              <a:rPr lang="de-DE" sz="2800" dirty="0"/>
              <a:t>Ich hoffe, es ist der Fotoap___________________________ (5) oder ein Kleid. Ich bin so glü_____________________. (6)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55366002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69</TotalTime>
  <Words>107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Century Schoolbook</vt:lpstr>
      <vt:lpstr>Corbel</vt:lpstr>
      <vt:lpstr>Feathered</vt:lpstr>
      <vt:lpstr>Geburtstag</vt:lpstr>
      <vt:lpstr>Mirjas Blog Ergänze die Sätze!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Geburtstag</dc:title>
  <dc:creator>Kompjuter</dc:creator>
  <cp:lastModifiedBy>Kompjuter</cp:lastModifiedBy>
  <cp:revision>3</cp:revision>
  <dcterms:created xsi:type="dcterms:W3CDTF">2020-03-18T15:07:25Z</dcterms:created>
  <dcterms:modified xsi:type="dcterms:W3CDTF">2020-03-18T16:16:27Z</dcterms:modified>
</cp:coreProperties>
</file>