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7" r:id="rId6"/>
    <p:sldId id="266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7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FE6383-784D-4081-80AA-31ABA69323F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C39796-8CCC-4847-9634-7DD1C75D8F2F}">
      <dgm:prSet phldrT="[Text]"/>
      <dgm:spPr/>
      <dgm:t>
        <a:bodyPr/>
        <a:lstStyle/>
        <a:p>
          <a:r>
            <a:rPr lang="sr-Cyrl-CS" sz="3400" dirty="0" smtClean="0"/>
            <a:t>Према</a:t>
          </a:r>
          <a:r>
            <a:rPr lang="sr-Cyrl-CS" dirty="0" smtClean="0"/>
            <a:t> </a:t>
          </a:r>
          <a:r>
            <a:rPr lang="sr-Cyrl-CS" sz="3400" dirty="0" smtClean="0"/>
            <a:t>врсти мотива</a:t>
          </a:r>
          <a:endParaRPr lang="en-US" sz="3400" dirty="0"/>
        </a:p>
      </dgm:t>
    </dgm:pt>
    <dgm:pt modelId="{4B5203DE-157C-4A1B-8225-35D1AEED85A0}" type="parTrans" cxnId="{98CEC889-ADE9-4A89-91DF-DDE7945CDC3D}">
      <dgm:prSet/>
      <dgm:spPr/>
      <dgm:t>
        <a:bodyPr/>
        <a:lstStyle/>
        <a:p>
          <a:endParaRPr lang="en-US"/>
        </a:p>
      </dgm:t>
    </dgm:pt>
    <dgm:pt modelId="{240CC4DD-7EDF-4E2A-AAD6-FC3EC8603507}" type="sibTrans" cxnId="{98CEC889-ADE9-4A89-91DF-DDE7945CDC3D}">
      <dgm:prSet/>
      <dgm:spPr/>
      <dgm:t>
        <a:bodyPr/>
        <a:lstStyle/>
        <a:p>
          <a:endParaRPr lang="en-US"/>
        </a:p>
      </dgm:t>
    </dgm:pt>
    <dgm:pt modelId="{AA635546-A7B8-4371-A4CA-4170171A93A6}">
      <dgm:prSet phldrT="[Text]" custT="1"/>
      <dgm:spPr/>
      <dgm:t>
        <a:bodyPr/>
        <a:lstStyle/>
        <a:p>
          <a:pPr algn="ctr"/>
          <a:r>
            <a:rPr lang="sr-Cyrl-CS" sz="1600" dirty="0" smtClean="0"/>
            <a:t>приморски</a:t>
          </a:r>
          <a:endParaRPr lang="en-US" sz="1600" dirty="0"/>
        </a:p>
      </dgm:t>
    </dgm:pt>
    <dgm:pt modelId="{4093D810-7401-4F56-9421-4A01C171BD9F}" type="parTrans" cxnId="{1644974B-8165-4DE7-B898-B4291012092F}">
      <dgm:prSet/>
      <dgm:spPr/>
      <dgm:t>
        <a:bodyPr/>
        <a:lstStyle/>
        <a:p>
          <a:endParaRPr lang="en-US"/>
        </a:p>
      </dgm:t>
    </dgm:pt>
    <dgm:pt modelId="{7AB6069B-7FE6-4494-B778-DDFC934A2E23}" type="sibTrans" cxnId="{1644974B-8165-4DE7-B898-B4291012092F}">
      <dgm:prSet/>
      <dgm:spPr/>
      <dgm:t>
        <a:bodyPr/>
        <a:lstStyle/>
        <a:p>
          <a:endParaRPr lang="en-US"/>
        </a:p>
      </dgm:t>
    </dgm:pt>
    <dgm:pt modelId="{9B9081D0-4750-43D3-B556-CBD126EFA049}">
      <dgm:prSet phldrT="[Text]" custT="1"/>
      <dgm:spPr/>
      <dgm:t>
        <a:bodyPr/>
        <a:lstStyle/>
        <a:p>
          <a:r>
            <a:rPr lang="sr-Cyrl-CS" sz="1600" dirty="0" smtClean="0"/>
            <a:t>градски</a:t>
          </a:r>
          <a:endParaRPr lang="en-US" sz="1600" dirty="0"/>
        </a:p>
      </dgm:t>
    </dgm:pt>
    <dgm:pt modelId="{B8715E1B-1E7C-4DBB-8C1E-83228CDAE29C}" type="parTrans" cxnId="{E9D6AEB0-7EB8-41DF-97F7-EAA29EB0F0B2}">
      <dgm:prSet/>
      <dgm:spPr/>
      <dgm:t>
        <a:bodyPr/>
        <a:lstStyle/>
        <a:p>
          <a:endParaRPr lang="en-US"/>
        </a:p>
      </dgm:t>
    </dgm:pt>
    <dgm:pt modelId="{C5E37ECA-A33C-438A-93F5-FB9583B8B62B}" type="sibTrans" cxnId="{E9D6AEB0-7EB8-41DF-97F7-EAA29EB0F0B2}">
      <dgm:prSet/>
      <dgm:spPr/>
      <dgm:t>
        <a:bodyPr/>
        <a:lstStyle/>
        <a:p>
          <a:endParaRPr lang="en-US"/>
        </a:p>
      </dgm:t>
    </dgm:pt>
    <dgm:pt modelId="{C4DF6CAA-1461-47C1-BF63-A9FCBA60B722}">
      <dgm:prSet phldrT="[Text]"/>
      <dgm:spPr/>
      <dgm:t>
        <a:bodyPr/>
        <a:lstStyle/>
        <a:p>
          <a:r>
            <a:rPr lang="sr-Cyrl-CS" dirty="0" smtClean="0"/>
            <a:t>Према територији</a:t>
          </a:r>
          <a:endParaRPr lang="en-US" dirty="0"/>
        </a:p>
      </dgm:t>
    </dgm:pt>
    <dgm:pt modelId="{2EEE4856-A4FD-44D6-9389-725BF1CAC8B6}" type="parTrans" cxnId="{D9047DB1-1BE5-4B4E-8C50-E66625C1CCC7}">
      <dgm:prSet/>
      <dgm:spPr/>
      <dgm:t>
        <a:bodyPr/>
        <a:lstStyle/>
        <a:p>
          <a:endParaRPr lang="en-US"/>
        </a:p>
      </dgm:t>
    </dgm:pt>
    <dgm:pt modelId="{137997D6-C074-420F-8C22-D573A43923AF}" type="sibTrans" cxnId="{D9047DB1-1BE5-4B4E-8C50-E66625C1CCC7}">
      <dgm:prSet/>
      <dgm:spPr/>
      <dgm:t>
        <a:bodyPr/>
        <a:lstStyle/>
        <a:p>
          <a:endParaRPr lang="en-US"/>
        </a:p>
      </dgm:t>
    </dgm:pt>
    <dgm:pt modelId="{DF9C75C9-9000-4F74-9C18-AC8191588B4B}">
      <dgm:prSet phldrT="[Text]" custT="1"/>
      <dgm:spPr/>
      <dgm:t>
        <a:bodyPr/>
        <a:lstStyle/>
        <a:p>
          <a:r>
            <a:rPr lang="sr-Cyrl-CS" sz="1600" dirty="0" smtClean="0"/>
            <a:t>инострани</a:t>
          </a:r>
          <a:endParaRPr lang="en-US" sz="1600" dirty="0"/>
        </a:p>
      </dgm:t>
    </dgm:pt>
    <dgm:pt modelId="{528806AC-E68F-4081-B875-E3D27454711A}" type="parTrans" cxnId="{7F97DD44-A66D-422D-A668-0F163E67DDAB}">
      <dgm:prSet/>
      <dgm:spPr/>
      <dgm:t>
        <a:bodyPr/>
        <a:lstStyle/>
        <a:p>
          <a:endParaRPr lang="en-US"/>
        </a:p>
      </dgm:t>
    </dgm:pt>
    <dgm:pt modelId="{20106851-3161-4E71-A518-4E9AC7F3D07F}" type="sibTrans" cxnId="{7F97DD44-A66D-422D-A668-0F163E67DDAB}">
      <dgm:prSet/>
      <dgm:spPr/>
      <dgm:t>
        <a:bodyPr/>
        <a:lstStyle/>
        <a:p>
          <a:endParaRPr lang="en-US"/>
        </a:p>
      </dgm:t>
    </dgm:pt>
    <dgm:pt modelId="{3033C913-9624-4DA4-B27A-148BD3607817}">
      <dgm:prSet phldrT="[Text]" custT="1"/>
      <dgm:spPr/>
      <dgm:t>
        <a:bodyPr/>
        <a:lstStyle/>
        <a:p>
          <a:r>
            <a:rPr lang="sr-Cyrl-CS" sz="1600" dirty="0" smtClean="0"/>
            <a:t>транзитни</a:t>
          </a:r>
          <a:endParaRPr lang="en-US" sz="1600" dirty="0"/>
        </a:p>
      </dgm:t>
    </dgm:pt>
    <dgm:pt modelId="{3AC4B089-8943-4B8D-AEA9-743B90CABB8D}" type="parTrans" cxnId="{1A26B59A-2483-4C86-BEE5-AB80D609087A}">
      <dgm:prSet/>
      <dgm:spPr/>
      <dgm:t>
        <a:bodyPr/>
        <a:lstStyle/>
        <a:p>
          <a:endParaRPr lang="en-US"/>
        </a:p>
      </dgm:t>
    </dgm:pt>
    <dgm:pt modelId="{B425C6AF-83CC-445F-BCCE-8177822DABD3}" type="sibTrans" cxnId="{1A26B59A-2483-4C86-BEE5-AB80D609087A}">
      <dgm:prSet/>
      <dgm:spPr/>
      <dgm:t>
        <a:bodyPr/>
        <a:lstStyle/>
        <a:p>
          <a:endParaRPr lang="en-US"/>
        </a:p>
      </dgm:t>
    </dgm:pt>
    <dgm:pt modelId="{DF7E8FA8-AB45-400A-B273-7A2AF0AA71F1}">
      <dgm:prSet custT="1"/>
      <dgm:spPr/>
      <dgm:t>
        <a:bodyPr/>
        <a:lstStyle/>
        <a:p>
          <a:r>
            <a:rPr lang="sr-Cyrl-CS" sz="1600" dirty="0" smtClean="0"/>
            <a:t>планински</a:t>
          </a:r>
          <a:endParaRPr lang="en-US" sz="1600" dirty="0"/>
        </a:p>
      </dgm:t>
    </dgm:pt>
    <dgm:pt modelId="{01C386DA-DECA-476A-9374-76552F30D0CC}" type="parTrans" cxnId="{CA2F0037-00A7-4CA4-8850-EE20928FA954}">
      <dgm:prSet/>
      <dgm:spPr/>
      <dgm:t>
        <a:bodyPr/>
        <a:lstStyle/>
        <a:p>
          <a:endParaRPr lang="en-US"/>
        </a:p>
      </dgm:t>
    </dgm:pt>
    <dgm:pt modelId="{9F497EF9-8F10-4AA1-9C17-1091CEE94128}" type="sibTrans" cxnId="{CA2F0037-00A7-4CA4-8850-EE20928FA954}">
      <dgm:prSet/>
      <dgm:spPr/>
      <dgm:t>
        <a:bodyPr/>
        <a:lstStyle/>
        <a:p>
          <a:endParaRPr lang="en-US"/>
        </a:p>
      </dgm:t>
    </dgm:pt>
    <dgm:pt modelId="{5EC93980-B89A-4FE7-AEA3-CF92DDE16B55}">
      <dgm:prSet custT="1"/>
      <dgm:spPr/>
      <dgm:t>
        <a:bodyPr/>
        <a:lstStyle/>
        <a:p>
          <a:r>
            <a:rPr lang="sr-Cyrl-CS" sz="1600" dirty="0" smtClean="0"/>
            <a:t>бањски</a:t>
          </a:r>
          <a:endParaRPr lang="en-US" sz="1600" dirty="0"/>
        </a:p>
      </dgm:t>
    </dgm:pt>
    <dgm:pt modelId="{C015B465-46E8-4EAC-9B29-DA971BB58D77}" type="parTrans" cxnId="{F29D2522-7725-4848-BA37-150EC290EA4C}">
      <dgm:prSet/>
      <dgm:spPr/>
      <dgm:t>
        <a:bodyPr/>
        <a:lstStyle/>
        <a:p>
          <a:endParaRPr lang="en-US"/>
        </a:p>
      </dgm:t>
    </dgm:pt>
    <dgm:pt modelId="{E5D93343-95F3-4674-B7C1-024110ED7226}" type="sibTrans" cxnId="{F29D2522-7725-4848-BA37-150EC290EA4C}">
      <dgm:prSet/>
      <dgm:spPr/>
      <dgm:t>
        <a:bodyPr/>
        <a:lstStyle/>
        <a:p>
          <a:endParaRPr lang="en-US"/>
        </a:p>
      </dgm:t>
    </dgm:pt>
    <dgm:pt modelId="{CAAB6E90-BEED-4367-83A9-673EFEB836EC}">
      <dgm:prSet custT="1"/>
      <dgm:spPr/>
      <dgm:t>
        <a:bodyPr/>
        <a:lstStyle/>
        <a:p>
          <a:r>
            <a:rPr lang="sr-Cyrl-CS" sz="1600" smtClean="0"/>
            <a:t>манифеста</a:t>
          </a:r>
          <a:endParaRPr lang="sr-Cyrl-CS" sz="1600" dirty="0" smtClean="0"/>
        </a:p>
        <a:p>
          <a:r>
            <a:rPr lang="sr-Cyrl-CS" sz="1600" dirty="0" smtClean="0"/>
            <a:t>циони</a:t>
          </a:r>
          <a:endParaRPr lang="en-US" sz="1600" dirty="0"/>
        </a:p>
      </dgm:t>
    </dgm:pt>
    <dgm:pt modelId="{3F685310-B823-4858-AA8B-6DEF809CC2D8}" type="parTrans" cxnId="{DC545D48-3B22-495E-9F18-8A79D2371027}">
      <dgm:prSet/>
      <dgm:spPr/>
      <dgm:t>
        <a:bodyPr/>
        <a:lstStyle/>
        <a:p>
          <a:endParaRPr lang="en-US"/>
        </a:p>
      </dgm:t>
    </dgm:pt>
    <dgm:pt modelId="{296591F8-3F7C-475A-A663-3012873F0752}" type="sibTrans" cxnId="{DC545D48-3B22-495E-9F18-8A79D2371027}">
      <dgm:prSet/>
      <dgm:spPr/>
      <dgm:t>
        <a:bodyPr/>
        <a:lstStyle/>
        <a:p>
          <a:endParaRPr lang="en-US"/>
        </a:p>
      </dgm:t>
    </dgm:pt>
    <dgm:pt modelId="{08604315-167F-48AE-B8D1-35E60B19ADF1}">
      <dgm:prSet custT="1"/>
      <dgm:spPr/>
      <dgm:t>
        <a:bodyPr/>
        <a:lstStyle/>
        <a:p>
          <a:r>
            <a:rPr lang="sr-Cyrl-CS" sz="1600" dirty="0" smtClean="0"/>
            <a:t>остали</a:t>
          </a:r>
          <a:endParaRPr lang="en-US" sz="1600" dirty="0"/>
        </a:p>
      </dgm:t>
    </dgm:pt>
    <dgm:pt modelId="{21C36B67-47FF-41CB-BFE9-B517BC15D4B9}" type="parTrans" cxnId="{5B1CD287-AE7C-492F-B1F9-BD2CEB71534C}">
      <dgm:prSet/>
      <dgm:spPr/>
      <dgm:t>
        <a:bodyPr/>
        <a:lstStyle/>
        <a:p>
          <a:endParaRPr lang="en-US"/>
        </a:p>
      </dgm:t>
    </dgm:pt>
    <dgm:pt modelId="{E359D972-0F54-476B-8F9E-4D50270B155E}" type="sibTrans" cxnId="{5B1CD287-AE7C-492F-B1F9-BD2CEB71534C}">
      <dgm:prSet/>
      <dgm:spPr/>
      <dgm:t>
        <a:bodyPr/>
        <a:lstStyle/>
        <a:p>
          <a:endParaRPr lang="en-US"/>
        </a:p>
      </dgm:t>
    </dgm:pt>
    <dgm:pt modelId="{83FBA93C-994D-48D4-9669-D3892E4C512D}">
      <dgm:prSet phldrT="[Text]"/>
      <dgm:spPr/>
      <dgm:t>
        <a:bodyPr/>
        <a:lstStyle/>
        <a:p>
          <a:r>
            <a:rPr lang="sr-Cyrl-CS" dirty="0" smtClean="0"/>
            <a:t>Према друштвеним групама</a:t>
          </a:r>
          <a:endParaRPr lang="en-US" dirty="0"/>
        </a:p>
      </dgm:t>
    </dgm:pt>
    <dgm:pt modelId="{83ABD476-305F-4620-8447-5BBB3A8B84AF}" type="parTrans" cxnId="{E39C0A24-E8D9-47D1-8CEA-A94311548F83}">
      <dgm:prSet/>
      <dgm:spPr/>
      <dgm:t>
        <a:bodyPr/>
        <a:lstStyle/>
        <a:p>
          <a:endParaRPr lang="en-US"/>
        </a:p>
      </dgm:t>
    </dgm:pt>
    <dgm:pt modelId="{AC4C4CD7-DF6C-4A5C-B5B8-5F6C27318671}" type="sibTrans" cxnId="{E39C0A24-E8D9-47D1-8CEA-A94311548F83}">
      <dgm:prSet/>
      <dgm:spPr/>
      <dgm:t>
        <a:bodyPr/>
        <a:lstStyle/>
        <a:p>
          <a:endParaRPr lang="en-US"/>
        </a:p>
      </dgm:t>
    </dgm:pt>
    <dgm:pt modelId="{06BA56D0-AC79-467F-AFCC-723DFDEFD361}">
      <dgm:prSet phldrT="[Text]"/>
      <dgm:spPr/>
      <dgm:t>
        <a:bodyPr/>
        <a:lstStyle/>
        <a:p>
          <a:r>
            <a:rPr lang="sr-Cyrl-CS" dirty="0" smtClean="0"/>
            <a:t>Према превозном средству</a:t>
          </a:r>
          <a:endParaRPr lang="en-US" dirty="0"/>
        </a:p>
      </dgm:t>
    </dgm:pt>
    <dgm:pt modelId="{5CCDDF38-5A23-463F-92AA-BFA6443ABF57}" type="parTrans" cxnId="{8DA6D77C-1368-48F7-8D7C-1FBCF801366E}">
      <dgm:prSet/>
      <dgm:spPr/>
      <dgm:t>
        <a:bodyPr/>
        <a:lstStyle/>
        <a:p>
          <a:endParaRPr lang="en-US"/>
        </a:p>
      </dgm:t>
    </dgm:pt>
    <dgm:pt modelId="{96131FCA-ED8E-42F6-ADE1-3D9CD7A86B4F}" type="sibTrans" cxnId="{8DA6D77C-1368-48F7-8D7C-1FBCF801366E}">
      <dgm:prSet/>
      <dgm:spPr/>
      <dgm:t>
        <a:bodyPr/>
        <a:lstStyle/>
        <a:p>
          <a:endParaRPr lang="en-US"/>
        </a:p>
      </dgm:t>
    </dgm:pt>
    <dgm:pt modelId="{ABC29510-8F4B-40F2-97A6-56E8386E111D}">
      <dgm:prSet custT="1"/>
      <dgm:spPr/>
      <dgm:t>
        <a:bodyPr/>
        <a:lstStyle/>
        <a:p>
          <a:r>
            <a:rPr lang="sr-Cyrl-CS" sz="1600" dirty="0" smtClean="0"/>
            <a:t>унутрашњи</a:t>
          </a:r>
          <a:endParaRPr lang="en-US" sz="1600" dirty="0"/>
        </a:p>
      </dgm:t>
    </dgm:pt>
    <dgm:pt modelId="{BF030EB0-7D21-4930-A0D7-5B4111FB2532}" type="parTrans" cxnId="{E0995759-5BB4-4CD4-ADCB-F536464B1009}">
      <dgm:prSet/>
      <dgm:spPr/>
      <dgm:t>
        <a:bodyPr/>
        <a:lstStyle/>
        <a:p>
          <a:endParaRPr lang="en-US"/>
        </a:p>
      </dgm:t>
    </dgm:pt>
    <dgm:pt modelId="{71D487F3-5F7C-4B54-BF2A-453682B595AE}" type="sibTrans" cxnId="{E0995759-5BB4-4CD4-ADCB-F536464B1009}">
      <dgm:prSet/>
      <dgm:spPr/>
      <dgm:t>
        <a:bodyPr/>
        <a:lstStyle/>
        <a:p>
          <a:endParaRPr lang="en-US"/>
        </a:p>
      </dgm:t>
    </dgm:pt>
    <dgm:pt modelId="{F1D09F60-6704-4B51-9176-AFF7EEF8B0E0}">
      <dgm:prSet custT="1"/>
      <dgm:spPr/>
      <dgm:t>
        <a:bodyPr/>
        <a:lstStyle/>
        <a:p>
          <a:r>
            <a:rPr lang="sr-Cyrl-CS" sz="1600" dirty="0" smtClean="0"/>
            <a:t>индивидуални</a:t>
          </a:r>
          <a:endParaRPr lang="en-US" sz="1600" dirty="0"/>
        </a:p>
      </dgm:t>
    </dgm:pt>
    <dgm:pt modelId="{A3D049A7-E8A0-453C-9019-24C36998A463}" type="parTrans" cxnId="{A592F104-B7F1-4D6F-A98E-EDE1275C9093}">
      <dgm:prSet/>
      <dgm:spPr/>
      <dgm:t>
        <a:bodyPr/>
        <a:lstStyle/>
        <a:p>
          <a:endParaRPr lang="en-US"/>
        </a:p>
      </dgm:t>
    </dgm:pt>
    <dgm:pt modelId="{C2952103-A4CA-416D-ACC5-EB0ACFA63BAA}" type="sibTrans" cxnId="{A592F104-B7F1-4D6F-A98E-EDE1275C9093}">
      <dgm:prSet/>
      <dgm:spPr/>
      <dgm:t>
        <a:bodyPr/>
        <a:lstStyle/>
        <a:p>
          <a:endParaRPr lang="en-US"/>
        </a:p>
      </dgm:t>
    </dgm:pt>
    <dgm:pt modelId="{BA65507B-DFFC-4BCD-990F-6AB3A3A17067}">
      <dgm:prSet custT="1"/>
      <dgm:spPr/>
      <dgm:t>
        <a:bodyPr/>
        <a:lstStyle/>
        <a:p>
          <a:r>
            <a:rPr lang="sr-Cyrl-CS" sz="1600" dirty="0" smtClean="0"/>
            <a:t>породични</a:t>
          </a:r>
          <a:endParaRPr lang="en-US" sz="1600" dirty="0"/>
        </a:p>
      </dgm:t>
    </dgm:pt>
    <dgm:pt modelId="{3F0FF1AE-BBFA-4748-9C03-C2A285966E91}" type="parTrans" cxnId="{84CD415A-DEE2-49D2-AAC5-3C7F9699F80E}">
      <dgm:prSet/>
      <dgm:spPr/>
      <dgm:t>
        <a:bodyPr/>
        <a:lstStyle/>
        <a:p>
          <a:endParaRPr lang="en-US"/>
        </a:p>
      </dgm:t>
    </dgm:pt>
    <dgm:pt modelId="{A94055F4-B98F-41CA-89B6-FF6AFEACA342}" type="sibTrans" cxnId="{84CD415A-DEE2-49D2-AAC5-3C7F9699F80E}">
      <dgm:prSet/>
      <dgm:spPr/>
      <dgm:t>
        <a:bodyPr/>
        <a:lstStyle/>
        <a:p>
          <a:endParaRPr lang="en-US"/>
        </a:p>
      </dgm:t>
    </dgm:pt>
    <dgm:pt modelId="{7AC32813-F74A-41C5-A394-C3B708621AE8}">
      <dgm:prSet custT="1"/>
      <dgm:spPr/>
      <dgm:t>
        <a:bodyPr/>
        <a:lstStyle/>
        <a:p>
          <a:r>
            <a:rPr lang="sr-Cyrl-CS" sz="1600" dirty="0" smtClean="0"/>
            <a:t>групни</a:t>
          </a:r>
          <a:endParaRPr lang="en-US" sz="1600" dirty="0"/>
        </a:p>
      </dgm:t>
    </dgm:pt>
    <dgm:pt modelId="{E38998FA-889B-42AC-A80E-EB2D86A217E7}" type="parTrans" cxnId="{4B9454BF-9622-467B-8589-E42D32D6E9B1}">
      <dgm:prSet/>
      <dgm:spPr/>
      <dgm:t>
        <a:bodyPr/>
        <a:lstStyle/>
        <a:p>
          <a:endParaRPr lang="en-US"/>
        </a:p>
      </dgm:t>
    </dgm:pt>
    <dgm:pt modelId="{7A3BFF43-96A2-4555-B617-49F990068C23}" type="sibTrans" cxnId="{4B9454BF-9622-467B-8589-E42D32D6E9B1}">
      <dgm:prSet/>
      <dgm:spPr/>
      <dgm:t>
        <a:bodyPr/>
        <a:lstStyle/>
        <a:p>
          <a:endParaRPr lang="en-US"/>
        </a:p>
      </dgm:t>
    </dgm:pt>
    <dgm:pt modelId="{E741AAA6-1823-4197-890E-D739F36ECFCE}">
      <dgm:prSet custT="1"/>
      <dgm:spPr/>
      <dgm:t>
        <a:bodyPr/>
        <a:lstStyle/>
        <a:p>
          <a:r>
            <a:rPr lang="sr-Cyrl-CS" sz="1600" dirty="0" smtClean="0"/>
            <a:t>железнички</a:t>
          </a:r>
          <a:endParaRPr lang="en-US" sz="1600" dirty="0"/>
        </a:p>
      </dgm:t>
    </dgm:pt>
    <dgm:pt modelId="{818C5AA3-F472-4299-B494-076D86947ADD}" type="parTrans" cxnId="{E273C66C-753E-4074-A2A0-31F3C2932431}">
      <dgm:prSet/>
      <dgm:spPr/>
      <dgm:t>
        <a:bodyPr/>
        <a:lstStyle/>
        <a:p>
          <a:endParaRPr lang="en-US"/>
        </a:p>
      </dgm:t>
    </dgm:pt>
    <dgm:pt modelId="{BA5557CB-8A54-4E81-ADA9-47433F724E46}" type="sibTrans" cxnId="{E273C66C-753E-4074-A2A0-31F3C2932431}">
      <dgm:prSet/>
      <dgm:spPr/>
      <dgm:t>
        <a:bodyPr/>
        <a:lstStyle/>
        <a:p>
          <a:endParaRPr lang="en-US"/>
        </a:p>
      </dgm:t>
    </dgm:pt>
    <dgm:pt modelId="{49B773C0-FF1C-4306-AD1E-1EB59F111B25}">
      <dgm:prSet custT="1"/>
      <dgm:spPr/>
      <dgm:t>
        <a:bodyPr/>
        <a:lstStyle/>
        <a:p>
          <a:r>
            <a:rPr lang="sr-Cyrl-CS" sz="1600" dirty="0" smtClean="0"/>
            <a:t>аутомобилски</a:t>
          </a:r>
          <a:endParaRPr lang="en-US" sz="1600" dirty="0"/>
        </a:p>
      </dgm:t>
    </dgm:pt>
    <dgm:pt modelId="{592E995B-4683-4672-B920-B72315492FC9}" type="parTrans" cxnId="{1169C43C-9D73-4EEB-8B23-923C59BE464D}">
      <dgm:prSet/>
      <dgm:spPr/>
      <dgm:t>
        <a:bodyPr/>
        <a:lstStyle/>
        <a:p>
          <a:endParaRPr lang="en-US"/>
        </a:p>
      </dgm:t>
    </dgm:pt>
    <dgm:pt modelId="{AFC1F017-0498-4C1F-9412-F61F8CBC6E46}" type="sibTrans" cxnId="{1169C43C-9D73-4EEB-8B23-923C59BE464D}">
      <dgm:prSet/>
      <dgm:spPr/>
      <dgm:t>
        <a:bodyPr/>
        <a:lstStyle/>
        <a:p>
          <a:endParaRPr lang="en-US"/>
        </a:p>
      </dgm:t>
    </dgm:pt>
    <dgm:pt modelId="{0D7B1A27-0946-4501-80E1-77061C11DBEA}">
      <dgm:prSet custT="1"/>
      <dgm:spPr/>
      <dgm:t>
        <a:bodyPr/>
        <a:lstStyle/>
        <a:p>
          <a:r>
            <a:rPr lang="sr-Cyrl-CS" sz="1600" dirty="0" smtClean="0"/>
            <a:t>ваздухопловни</a:t>
          </a:r>
          <a:endParaRPr lang="en-US" sz="1600" dirty="0"/>
        </a:p>
      </dgm:t>
    </dgm:pt>
    <dgm:pt modelId="{7F6A9CB4-B1FE-4518-8BD3-E53C1CA22CB7}" type="parTrans" cxnId="{6BE28A53-BC9D-48DB-B862-123D7E4E2863}">
      <dgm:prSet/>
      <dgm:spPr/>
      <dgm:t>
        <a:bodyPr/>
        <a:lstStyle/>
        <a:p>
          <a:endParaRPr lang="en-US"/>
        </a:p>
      </dgm:t>
    </dgm:pt>
    <dgm:pt modelId="{BF7C1B4F-AA01-41BC-B4DA-125AD96BCDFD}" type="sibTrans" cxnId="{6BE28A53-BC9D-48DB-B862-123D7E4E2863}">
      <dgm:prSet/>
      <dgm:spPr/>
      <dgm:t>
        <a:bodyPr/>
        <a:lstStyle/>
        <a:p>
          <a:endParaRPr lang="en-US"/>
        </a:p>
      </dgm:t>
    </dgm:pt>
    <dgm:pt modelId="{9A175B68-CCDE-43D9-ACF6-F16A9F30AE77}">
      <dgm:prSet custT="1"/>
      <dgm:spPr/>
      <dgm:t>
        <a:bodyPr/>
        <a:lstStyle/>
        <a:p>
          <a:r>
            <a:rPr lang="sr-Cyrl-CS" sz="1600" dirty="0" smtClean="0"/>
            <a:t>поморски</a:t>
          </a:r>
          <a:endParaRPr lang="en-US" sz="1600" dirty="0"/>
        </a:p>
      </dgm:t>
    </dgm:pt>
    <dgm:pt modelId="{1912F826-8C3C-496A-99BA-A2B5D63F26DB}" type="parTrans" cxnId="{7B18805B-FCE6-4D39-863A-50AB6484D846}">
      <dgm:prSet/>
      <dgm:spPr/>
      <dgm:t>
        <a:bodyPr/>
        <a:lstStyle/>
        <a:p>
          <a:endParaRPr lang="en-US"/>
        </a:p>
      </dgm:t>
    </dgm:pt>
    <dgm:pt modelId="{0FDC047D-8C83-4CE9-8EE2-12BA91DF3F4F}" type="sibTrans" cxnId="{7B18805B-FCE6-4D39-863A-50AB6484D846}">
      <dgm:prSet/>
      <dgm:spPr/>
      <dgm:t>
        <a:bodyPr/>
        <a:lstStyle/>
        <a:p>
          <a:endParaRPr lang="en-US"/>
        </a:p>
      </dgm:t>
    </dgm:pt>
    <dgm:pt modelId="{49F31DEC-9C36-46D4-99B8-545A5AA6ABAD}">
      <dgm:prSet custT="1"/>
      <dgm:spPr/>
      <dgm:t>
        <a:bodyPr/>
        <a:lstStyle/>
        <a:p>
          <a:r>
            <a:rPr lang="sr-Cyrl-CS" sz="1600" dirty="0" smtClean="0"/>
            <a:t>речни</a:t>
          </a:r>
          <a:endParaRPr lang="en-US" sz="1600" dirty="0"/>
        </a:p>
      </dgm:t>
    </dgm:pt>
    <dgm:pt modelId="{99BC75B4-1777-4378-9D60-2CC508B9C85B}" type="parTrans" cxnId="{0E7E6455-92FA-4BF7-BD19-F19DFDF3EAC4}">
      <dgm:prSet/>
      <dgm:spPr/>
      <dgm:t>
        <a:bodyPr/>
        <a:lstStyle/>
        <a:p>
          <a:endParaRPr lang="en-US"/>
        </a:p>
      </dgm:t>
    </dgm:pt>
    <dgm:pt modelId="{93957BCE-4C54-4949-B975-2C8AA923865A}" type="sibTrans" cxnId="{0E7E6455-92FA-4BF7-BD19-F19DFDF3EAC4}">
      <dgm:prSet/>
      <dgm:spPr/>
      <dgm:t>
        <a:bodyPr/>
        <a:lstStyle/>
        <a:p>
          <a:endParaRPr lang="en-US"/>
        </a:p>
      </dgm:t>
    </dgm:pt>
    <dgm:pt modelId="{ABF5B0B4-26F3-4CA5-842F-F616A07A03F7}">
      <dgm:prSet custT="1"/>
      <dgm:spPr/>
      <dgm:t>
        <a:bodyPr/>
        <a:lstStyle/>
        <a:p>
          <a:r>
            <a:rPr lang="sr-Cyrl-CS" sz="1600" dirty="0" smtClean="0"/>
            <a:t>остали</a:t>
          </a:r>
          <a:endParaRPr lang="en-US" sz="1600" dirty="0"/>
        </a:p>
      </dgm:t>
    </dgm:pt>
    <dgm:pt modelId="{86A2465C-35DE-48F3-9C86-695734640903}" type="parTrans" cxnId="{7E85F580-40D1-46C3-B910-7EC96B4F5317}">
      <dgm:prSet/>
      <dgm:spPr/>
      <dgm:t>
        <a:bodyPr/>
        <a:lstStyle/>
        <a:p>
          <a:endParaRPr lang="en-US"/>
        </a:p>
      </dgm:t>
    </dgm:pt>
    <dgm:pt modelId="{E6575AF1-D355-411E-846C-46298EBF3C11}" type="sibTrans" cxnId="{7E85F580-40D1-46C3-B910-7EC96B4F5317}">
      <dgm:prSet/>
      <dgm:spPr/>
      <dgm:t>
        <a:bodyPr/>
        <a:lstStyle/>
        <a:p>
          <a:endParaRPr lang="en-US"/>
        </a:p>
      </dgm:t>
    </dgm:pt>
    <dgm:pt modelId="{BD55C582-AE28-4C6F-87DF-C6830480F880}" type="pres">
      <dgm:prSet presAssocID="{2AFE6383-784D-4081-80AA-31ABA69323F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97F29DA-6E36-4057-9951-915AFDE9311D}" type="pres">
      <dgm:prSet presAssocID="{5EC39796-8CCC-4847-9634-7DD1C75D8F2F}" presName="root" presStyleCnt="0"/>
      <dgm:spPr/>
    </dgm:pt>
    <dgm:pt modelId="{589956CD-0CC5-4AC8-940C-BBC2092737C2}" type="pres">
      <dgm:prSet presAssocID="{5EC39796-8CCC-4847-9634-7DD1C75D8F2F}" presName="rootComposite" presStyleCnt="0"/>
      <dgm:spPr/>
    </dgm:pt>
    <dgm:pt modelId="{86631EAE-5D29-43D0-884D-968F45645C91}" type="pres">
      <dgm:prSet presAssocID="{5EC39796-8CCC-4847-9634-7DD1C75D8F2F}" presName="rootText" presStyleLbl="node1" presStyleIdx="0" presStyleCnt="4" custScaleX="122300"/>
      <dgm:spPr/>
      <dgm:t>
        <a:bodyPr/>
        <a:lstStyle/>
        <a:p>
          <a:endParaRPr lang="en-US"/>
        </a:p>
      </dgm:t>
    </dgm:pt>
    <dgm:pt modelId="{6EB9CC1E-4D80-461D-94AB-D2D3CBF0C755}" type="pres">
      <dgm:prSet presAssocID="{5EC39796-8CCC-4847-9634-7DD1C75D8F2F}" presName="rootConnector" presStyleLbl="node1" presStyleIdx="0" presStyleCnt="4"/>
      <dgm:spPr/>
      <dgm:t>
        <a:bodyPr/>
        <a:lstStyle/>
        <a:p>
          <a:endParaRPr lang="en-US"/>
        </a:p>
      </dgm:t>
    </dgm:pt>
    <dgm:pt modelId="{BEFB89CD-8EBB-4A99-AFB5-6F2EF978719F}" type="pres">
      <dgm:prSet presAssocID="{5EC39796-8CCC-4847-9634-7DD1C75D8F2F}" presName="childShape" presStyleCnt="0"/>
      <dgm:spPr/>
    </dgm:pt>
    <dgm:pt modelId="{0867DBBD-08CA-4603-9282-1CD7A4A3E7DF}" type="pres">
      <dgm:prSet presAssocID="{4093D810-7401-4F56-9421-4A01C171BD9F}" presName="Name13" presStyleLbl="parChTrans1D2" presStyleIdx="0" presStyleCnt="18"/>
      <dgm:spPr/>
      <dgm:t>
        <a:bodyPr/>
        <a:lstStyle/>
        <a:p>
          <a:endParaRPr lang="en-US"/>
        </a:p>
      </dgm:t>
    </dgm:pt>
    <dgm:pt modelId="{DBD1F861-314C-48D9-9BAC-965606BE6DC8}" type="pres">
      <dgm:prSet presAssocID="{AA635546-A7B8-4371-A4CA-4170171A93A6}" presName="childText" presStyleLbl="bgAcc1" presStyleIdx="0" presStyleCnt="18" custScaleX="126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B8204B-51C0-43A3-A1D6-69B881B6E45B}" type="pres">
      <dgm:prSet presAssocID="{01C386DA-DECA-476A-9374-76552F30D0CC}" presName="Name13" presStyleLbl="parChTrans1D2" presStyleIdx="1" presStyleCnt="18"/>
      <dgm:spPr/>
      <dgm:t>
        <a:bodyPr/>
        <a:lstStyle/>
        <a:p>
          <a:endParaRPr lang="en-US"/>
        </a:p>
      </dgm:t>
    </dgm:pt>
    <dgm:pt modelId="{1BC9B33A-8F4E-4559-A15A-81DDA78E1491}" type="pres">
      <dgm:prSet presAssocID="{DF7E8FA8-AB45-400A-B273-7A2AF0AA71F1}" presName="childText" presStyleLbl="bgAcc1" presStyleIdx="1" presStyleCnt="18" custScaleX="126780" custLinFactNeighborX="-5036" custLinFactNeighborY="-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26CB3-7210-4A09-A1FC-66FE101EA61F}" type="pres">
      <dgm:prSet presAssocID="{B8715E1B-1E7C-4DBB-8C1E-83228CDAE29C}" presName="Name13" presStyleLbl="parChTrans1D2" presStyleIdx="2" presStyleCnt="18"/>
      <dgm:spPr/>
      <dgm:t>
        <a:bodyPr/>
        <a:lstStyle/>
        <a:p>
          <a:endParaRPr lang="en-US"/>
        </a:p>
      </dgm:t>
    </dgm:pt>
    <dgm:pt modelId="{047F0E6C-E91C-4275-90EA-3A75072B2516}" type="pres">
      <dgm:prSet presAssocID="{9B9081D0-4750-43D3-B556-CBD126EFA049}" presName="childText" presStyleLbl="bgAcc1" presStyleIdx="2" presStyleCnt="18" custScaleX="1243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0EFA9A-9025-4C5D-A6CA-81F133E38D27}" type="pres">
      <dgm:prSet presAssocID="{C015B465-46E8-4EAC-9B29-DA971BB58D77}" presName="Name13" presStyleLbl="parChTrans1D2" presStyleIdx="3" presStyleCnt="18"/>
      <dgm:spPr/>
      <dgm:t>
        <a:bodyPr/>
        <a:lstStyle/>
        <a:p>
          <a:endParaRPr lang="en-US"/>
        </a:p>
      </dgm:t>
    </dgm:pt>
    <dgm:pt modelId="{D45E10DB-61A4-4BAF-84C0-66D60C10ACF1}" type="pres">
      <dgm:prSet presAssocID="{5EC93980-B89A-4FE7-AEA3-CF92DDE16B55}" presName="childText" presStyleLbl="bgAcc1" presStyleIdx="3" presStyleCnt="18" custScaleX="129548" custLinFactNeighborX="-4450" custLinFactNeighborY="-2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8121AA-F00E-4675-811A-971C795D58B6}" type="pres">
      <dgm:prSet presAssocID="{3F685310-B823-4858-AA8B-6DEF809CC2D8}" presName="Name13" presStyleLbl="parChTrans1D2" presStyleIdx="4" presStyleCnt="18"/>
      <dgm:spPr/>
      <dgm:t>
        <a:bodyPr/>
        <a:lstStyle/>
        <a:p>
          <a:endParaRPr lang="en-US"/>
        </a:p>
      </dgm:t>
    </dgm:pt>
    <dgm:pt modelId="{29107A7D-459B-4140-A4B3-70E7D5E47C5C}" type="pres">
      <dgm:prSet presAssocID="{CAAB6E90-BEED-4367-83A9-673EFEB836EC}" presName="childText" presStyleLbl="bgAcc1" presStyleIdx="4" presStyleCnt="18" custScaleX="1140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D3416-CD74-4AD5-89EB-93A515C6030C}" type="pres">
      <dgm:prSet presAssocID="{21C36B67-47FF-41CB-BFE9-B517BC15D4B9}" presName="Name13" presStyleLbl="parChTrans1D2" presStyleIdx="5" presStyleCnt="18"/>
      <dgm:spPr/>
      <dgm:t>
        <a:bodyPr/>
        <a:lstStyle/>
        <a:p>
          <a:endParaRPr lang="en-US"/>
        </a:p>
      </dgm:t>
    </dgm:pt>
    <dgm:pt modelId="{49C9A6E3-A20E-404E-9CD9-84BBF1EE84DD}" type="pres">
      <dgm:prSet presAssocID="{08604315-167F-48AE-B8D1-35E60B19ADF1}" presName="childText" presStyleLbl="bgAcc1" presStyleIdx="5" presStyleCnt="18" custScaleX="1147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EFDAF-D39A-415D-9F3C-76D9FC3C56E8}" type="pres">
      <dgm:prSet presAssocID="{C4DF6CAA-1461-47C1-BF63-A9FCBA60B722}" presName="root" presStyleCnt="0"/>
      <dgm:spPr/>
    </dgm:pt>
    <dgm:pt modelId="{B7EF9DFB-E6A7-4F58-9C0C-3F78368B3136}" type="pres">
      <dgm:prSet presAssocID="{C4DF6CAA-1461-47C1-BF63-A9FCBA60B722}" presName="rootComposite" presStyleCnt="0"/>
      <dgm:spPr/>
    </dgm:pt>
    <dgm:pt modelId="{91A8327D-2D4B-4D35-BD6C-C6F38805C765}" type="pres">
      <dgm:prSet presAssocID="{C4DF6CAA-1461-47C1-BF63-A9FCBA60B722}" presName="rootText" presStyleLbl="node1" presStyleIdx="1" presStyleCnt="4"/>
      <dgm:spPr/>
      <dgm:t>
        <a:bodyPr/>
        <a:lstStyle/>
        <a:p>
          <a:endParaRPr lang="en-US"/>
        </a:p>
      </dgm:t>
    </dgm:pt>
    <dgm:pt modelId="{0D3BBC59-F16E-40D6-B888-6073EA59542E}" type="pres">
      <dgm:prSet presAssocID="{C4DF6CAA-1461-47C1-BF63-A9FCBA60B722}" presName="rootConnector" presStyleLbl="node1" presStyleIdx="1" presStyleCnt="4"/>
      <dgm:spPr/>
      <dgm:t>
        <a:bodyPr/>
        <a:lstStyle/>
        <a:p>
          <a:endParaRPr lang="en-US"/>
        </a:p>
      </dgm:t>
    </dgm:pt>
    <dgm:pt modelId="{BA5B7DA8-3FC0-43A0-8A92-DE74305C9265}" type="pres">
      <dgm:prSet presAssocID="{C4DF6CAA-1461-47C1-BF63-A9FCBA60B722}" presName="childShape" presStyleCnt="0"/>
      <dgm:spPr/>
    </dgm:pt>
    <dgm:pt modelId="{AAB5921E-1A25-4CB7-9505-8AE5350461DA}" type="pres">
      <dgm:prSet presAssocID="{BF030EB0-7D21-4930-A0D7-5B4111FB2532}" presName="Name13" presStyleLbl="parChTrans1D2" presStyleIdx="6" presStyleCnt="18"/>
      <dgm:spPr/>
      <dgm:t>
        <a:bodyPr/>
        <a:lstStyle/>
        <a:p>
          <a:endParaRPr lang="en-US"/>
        </a:p>
      </dgm:t>
    </dgm:pt>
    <dgm:pt modelId="{6C20BCFE-B222-434E-9450-DBD8E1F4C0D7}" type="pres">
      <dgm:prSet presAssocID="{ABC29510-8F4B-40F2-97A6-56E8386E111D}" presName="childText" presStyleLbl="bgAcc1" presStyleIdx="6" presStyleCnt="18" custScaleX="113647" custLinFactNeighborX="5658" custLinFactNeighborY="45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77250-CB41-4A48-97C4-DF7FD60CC31D}" type="pres">
      <dgm:prSet presAssocID="{528806AC-E68F-4081-B875-E3D27454711A}" presName="Name13" presStyleLbl="parChTrans1D2" presStyleIdx="7" presStyleCnt="18"/>
      <dgm:spPr/>
      <dgm:t>
        <a:bodyPr/>
        <a:lstStyle/>
        <a:p>
          <a:endParaRPr lang="en-US"/>
        </a:p>
      </dgm:t>
    </dgm:pt>
    <dgm:pt modelId="{932E775D-5E85-4096-9635-E02555418069}" type="pres">
      <dgm:prSet presAssocID="{DF9C75C9-9000-4F74-9C18-AC8191588B4B}" presName="childText" presStyleLbl="bgAcc1" presStyleIdx="7" presStyleCnt="18" custScaleX="121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F3339-F230-4A54-AE4A-50B8E89539A5}" type="pres">
      <dgm:prSet presAssocID="{3AC4B089-8943-4B8D-AEA9-743B90CABB8D}" presName="Name13" presStyleLbl="parChTrans1D2" presStyleIdx="8" presStyleCnt="18"/>
      <dgm:spPr/>
      <dgm:t>
        <a:bodyPr/>
        <a:lstStyle/>
        <a:p>
          <a:endParaRPr lang="en-US"/>
        </a:p>
      </dgm:t>
    </dgm:pt>
    <dgm:pt modelId="{A3D799D0-62D8-4156-ADFD-917506A214FE}" type="pres">
      <dgm:prSet presAssocID="{3033C913-9624-4DA4-B27A-148BD3607817}" presName="childText" presStyleLbl="bgAcc1" presStyleIdx="8" presStyleCnt="18" custScaleX="121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7ECED-A4B2-46EE-B471-A1A422932732}" type="pres">
      <dgm:prSet presAssocID="{83FBA93C-994D-48D4-9669-D3892E4C512D}" presName="root" presStyleCnt="0"/>
      <dgm:spPr/>
    </dgm:pt>
    <dgm:pt modelId="{93185442-0527-4B29-BD26-2E62DDA09295}" type="pres">
      <dgm:prSet presAssocID="{83FBA93C-994D-48D4-9669-D3892E4C512D}" presName="rootComposite" presStyleCnt="0"/>
      <dgm:spPr/>
    </dgm:pt>
    <dgm:pt modelId="{FDB39BCD-DD16-4BFF-BB17-84213391E27B}" type="pres">
      <dgm:prSet presAssocID="{83FBA93C-994D-48D4-9669-D3892E4C512D}" presName="rootText" presStyleLbl="node1" presStyleIdx="2" presStyleCnt="4"/>
      <dgm:spPr/>
      <dgm:t>
        <a:bodyPr/>
        <a:lstStyle/>
        <a:p>
          <a:endParaRPr lang="en-US"/>
        </a:p>
      </dgm:t>
    </dgm:pt>
    <dgm:pt modelId="{0A2F36B6-7EA2-4590-BA92-F8546FCF0540}" type="pres">
      <dgm:prSet presAssocID="{83FBA93C-994D-48D4-9669-D3892E4C512D}" presName="rootConnector" presStyleLbl="node1" presStyleIdx="2" presStyleCnt="4"/>
      <dgm:spPr/>
      <dgm:t>
        <a:bodyPr/>
        <a:lstStyle/>
        <a:p>
          <a:endParaRPr lang="en-US"/>
        </a:p>
      </dgm:t>
    </dgm:pt>
    <dgm:pt modelId="{1AEF4653-2585-440C-AE80-C036B60621D2}" type="pres">
      <dgm:prSet presAssocID="{83FBA93C-994D-48D4-9669-D3892E4C512D}" presName="childShape" presStyleCnt="0"/>
      <dgm:spPr/>
    </dgm:pt>
    <dgm:pt modelId="{7413E6F1-CE9F-4348-848E-34F5F1CCBC23}" type="pres">
      <dgm:prSet presAssocID="{A3D049A7-E8A0-453C-9019-24C36998A463}" presName="Name13" presStyleLbl="parChTrans1D2" presStyleIdx="9" presStyleCnt="18"/>
      <dgm:spPr/>
      <dgm:t>
        <a:bodyPr/>
        <a:lstStyle/>
        <a:p>
          <a:endParaRPr lang="en-US"/>
        </a:p>
      </dgm:t>
    </dgm:pt>
    <dgm:pt modelId="{6365BDCA-C68A-44BC-88FA-72A19A56BA35}" type="pres">
      <dgm:prSet presAssocID="{F1D09F60-6704-4B51-9176-AFF7EEF8B0E0}" presName="childText" presStyleLbl="bgAcc1" presStyleIdx="9" presStyleCnt="18" custScaleX="140724" custLinFactNeighborX="2361" custLinFactNeighborY="-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B89F9-503B-4434-810C-48CD692AC124}" type="pres">
      <dgm:prSet presAssocID="{3F0FF1AE-BBFA-4748-9C03-C2A285966E91}" presName="Name13" presStyleLbl="parChTrans1D2" presStyleIdx="10" presStyleCnt="18"/>
      <dgm:spPr/>
      <dgm:t>
        <a:bodyPr/>
        <a:lstStyle/>
        <a:p>
          <a:endParaRPr lang="en-US"/>
        </a:p>
      </dgm:t>
    </dgm:pt>
    <dgm:pt modelId="{8C88BF46-8A20-4F2A-A91F-D61A4C8E378E}" type="pres">
      <dgm:prSet presAssocID="{BA65507B-DFFC-4BCD-990F-6AB3A3A17067}" presName="childText" presStyleLbl="bgAcc1" presStyleIdx="10" presStyleCnt="18" custScaleX="135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EB2EDA-664C-4AD9-BA32-153399E6349F}" type="pres">
      <dgm:prSet presAssocID="{E38998FA-889B-42AC-A80E-EB2D86A217E7}" presName="Name13" presStyleLbl="parChTrans1D2" presStyleIdx="11" presStyleCnt="18"/>
      <dgm:spPr/>
      <dgm:t>
        <a:bodyPr/>
        <a:lstStyle/>
        <a:p>
          <a:endParaRPr lang="en-US"/>
        </a:p>
      </dgm:t>
    </dgm:pt>
    <dgm:pt modelId="{FDCBD5ED-DD0E-4D98-9C98-35266289085E}" type="pres">
      <dgm:prSet presAssocID="{7AC32813-F74A-41C5-A394-C3B708621AE8}" presName="childText" presStyleLbl="bgAcc1" presStyleIdx="11" presStyleCnt="18" custScaleX="133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38368-DEEC-4D8B-A7EE-753EB94CF282}" type="pres">
      <dgm:prSet presAssocID="{06BA56D0-AC79-467F-AFCC-723DFDEFD361}" presName="root" presStyleCnt="0"/>
      <dgm:spPr/>
    </dgm:pt>
    <dgm:pt modelId="{D176CE3F-6170-424A-BC2A-9EE618D6D8D7}" type="pres">
      <dgm:prSet presAssocID="{06BA56D0-AC79-467F-AFCC-723DFDEFD361}" presName="rootComposite" presStyleCnt="0"/>
      <dgm:spPr/>
    </dgm:pt>
    <dgm:pt modelId="{A02432E8-8073-4881-A035-C6FDA8B3AE51}" type="pres">
      <dgm:prSet presAssocID="{06BA56D0-AC79-467F-AFCC-723DFDEFD361}" presName="rootText" presStyleLbl="node1" presStyleIdx="3" presStyleCnt="4" custScaleX="151494" custLinFactNeighborX="3183" custLinFactNeighborY="-175"/>
      <dgm:spPr/>
      <dgm:t>
        <a:bodyPr/>
        <a:lstStyle/>
        <a:p>
          <a:endParaRPr lang="en-US"/>
        </a:p>
      </dgm:t>
    </dgm:pt>
    <dgm:pt modelId="{1380FB13-649D-47C4-B947-DA9E807C764E}" type="pres">
      <dgm:prSet presAssocID="{06BA56D0-AC79-467F-AFCC-723DFDEFD361}" presName="rootConnector" presStyleLbl="node1" presStyleIdx="3" presStyleCnt="4"/>
      <dgm:spPr/>
      <dgm:t>
        <a:bodyPr/>
        <a:lstStyle/>
        <a:p>
          <a:endParaRPr lang="en-US"/>
        </a:p>
      </dgm:t>
    </dgm:pt>
    <dgm:pt modelId="{077AFAB5-7090-4618-9418-30670ECD94F1}" type="pres">
      <dgm:prSet presAssocID="{06BA56D0-AC79-467F-AFCC-723DFDEFD361}" presName="childShape" presStyleCnt="0"/>
      <dgm:spPr/>
    </dgm:pt>
    <dgm:pt modelId="{E1F544AB-F1EB-4FE1-9DC6-A56527CB1E45}" type="pres">
      <dgm:prSet presAssocID="{818C5AA3-F472-4299-B494-076D86947ADD}" presName="Name13" presStyleLbl="parChTrans1D2" presStyleIdx="12" presStyleCnt="18"/>
      <dgm:spPr/>
      <dgm:t>
        <a:bodyPr/>
        <a:lstStyle/>
        <a:p>
          <a:endParaRPr lang="en-US"/>
        </a:p>
      </dgm:t>
    </dgm:pt>
    <dgm:pt modelId="{C52D6619-3B57-438B-9B23-315128BD21A9}" type="pres">
      <dgm:prSet presAssocID="{E741AAA6-1823-4197-890E-D739F36ECFCE}" presName="childText" presStyleLbl="bgAcc1" presStyleIdx="12" presStyleCnt="18" custScaleX="142245" custLinFactNeighborX="2426" custLinFactNeighborY="-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AA595-9F39-47F5-996B-4165CD543F53}" type="pres">
      <dgm:prSet presAssocID="{592E995B-4683-4672-B920-B72315492FC9}" presName="Name13" presStyleLbl="parChTrans1D2" presStyleIdx="13" presStyleCnt="18"/>
      <dgm:spPr/>
      <dgm:t>
        <a:bodyPr/>
        <a:lstStyle/>
        <a:p>
          <a:endParaRPr lang="en-US"/>
        </a:p>
      </dgm:t>
    </dgm:pt>
    <dgm:pt modelId="{0288C449-657F-4EBB-BEF2-393ACDC03413}" type="pres">
      <dgm:prSet presAssocID="{49B773C0-FF1C-4306-AD1E-1EB59F111B25}" presName="childText" presStyleLbl="bgAcc1" presStyleIdx="13" presStyleCnt="18" custScaleX="142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849B8-392F-4E57-8AC3-4155B372C80D}" type="pres">
      <dgm:prSet presAssocID="{7F6A9CB4-B1FE-4518-8BD3-E53C1CA22CB7}" presName="Name13" presStyleLbl="parChTrans1D2" presStyleIdx="14" presStyleCnt="18"/>
      <dgm:spPr/>
      <dgm:t>
        <a:bodyPr/>
        <a:lstStyle/>
        <a:p>
          <a:endParaRPr lang="en-US"/>
        </a:p>
      </dgm:t>
    </dgm:pt>
    <dgm:pt modelId="{5CFCC875-002A-4DE6-A8D7-25E02473195A}" type="pres">
      <dgm:prSet presAssocID="{0D7B1A27-0946-4501-80E1-77061C11DBEA}" presName="childText" presStyleLbl="bgAcc1" presStyleIdx="14" presStyleCnt="18" custScaleX="142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EF905-0024-44E8-91CD-880814DBA8FF}" type="pres">
      <dgm:prSet presAssocID="{1912F826-8C3C-496A-99BA-A2B5D63F26DB}" presName="Name13" presStyleLbl="parChTrans1D2" presStyleIdx="15" presStyleCnt="18"/>
      <dgm:spPr/>
      <dgm:t>
        <a:bodyPr/>
        <a:lstStyle/>
        <a:p>
          <a:endParaRPr lang="en-US"/>
        </a:p>
      </dgm:t>
    </dgm:pt>
    <dgm:pt modelId="{5A0D9C14-DE36-4B66-9CBC-5177232FB5C6}" type="pres">
      <dgm:prSet presAssocID="{9A175B68-CCDE-43D9-ACF6-F16A9F30AE77}" presName="childText" presStyleLbl="bgAcc1" presStyleIdx="15" presStyleCnt="18" custScaleX="142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8D71E-EA6A-4C58-8F54-B0CCDF3E9CD6}" type="pres">
      <dgm:prSet presAssocID="{99BC75B4-1777-4378-9D60-2CC508B9C85B}" presName="Name13" presStyleLbl="parChTrans1D2" presStyleIdx="16" presStyleCnt="18"/>
      <dgm:spPr/>
      <dgm:t>
        <a:bodyPr/>
        <a:lstStyle/>
        <a:p>
          <a:endParaRPr lang="en-US"/>
        </a:p>
      </dgm:t>
    </dgm:pt>
    <dgm:pt modelId="{CB271726-ECB6-4EA8-8E24-F275B162A108}" type="pres">
      <dgm:prSet presAssocID="{49F31DEC-9C36-46D4-99B8-545A5AA6ABAD}" presName="childText" presStyleLbl="bgAcc1" presStyleIdx="16" presStyleCnt="18" custScaleX="142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6789C-778D-4121-BA65-A7ABE08EE5F7}" type="pres">
      <dgm:prSet presAssocID="{86A2465C-35DE-48F3-9C86-695734640903}" presName="Name13" presStyleLbl="parChTrans1D2" presStyleIdx="17" presStyleCnt="18"/>
      <dgm:spPr/>
      <dgm:t>
        <a:bodyPr/>
        <a:lstStyle/>
        <a:p>
          <a:endParaRPr lang="en-US"/>
        </a:p>
      </dgm:t>
    </dgm:pt>
    <dgm:pt modelId="{40C9EC33-3118-456A-A8F7-C12D3D4DD417}" type="pres">
      <dgm:prSet presAssocID="{ABF5B0B4-26F3-4CA5-842F-F616A07A03F7}" presName="childText" presStyleLbl="bgAcc1" presStyleIdx="17" presStyleCnt="18" custScaleX="127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716759-0149-42B0-AED7-B57B24F2971F}" type="presOf" srcId="{B8715E1B-1E7C-4DBB-8C1E-83228CDAE29C}" destId="{DB426CB3-7210-4A09-A1FC-66FE101EA61F}" srcOrd="0" destOrd="0" presId="urn:microsoft.com/office/officeart/2005/8/layout/hierarchy3"/>
    <dgm:cxn modelId="{E0995759-5BB4-4CD4-ADCB-F536464B1009}" srcId="{C4DF6CAA-1461-47C1-BF63-A9FCBA60B722}" destId="{ABC29510-8F4B-40F2-97A6-56E8386E111D}" srcOrd="0" destOrd="0" parTransId="{BF030EB0-7D21-4930-A0D7-5B4111FB2532}" sibTransId="{71D487F3-5F7C-4B54-BF2A-453682B595AE}"/>
    <dgm:cxn modelId="{AE227217-B694-4CCB-AE2C-5F233B355E57}" type="presOf" srcId="{818C5AA3-F472-4299-B494-076D86947ADD}" destId="{E1F544AB-F1EB-4FE1-9DC6-A56527CB1E45}" srcOrd="0" destOrd="0" presId="urn:microsoft.com/office/officeart/2005/8/layout/hierarchy3"/>
    <dgm:cxn modelId="{46A16102-1505-43F3-9C25-8F41E05C5078}" type="presOf" srcId="{49F31DEC-9C36-46D4-99B8-545A5AA6ABAD}" destId="{CB271726-ECB6-4EA8-8E24-F275B162A108}" srcOrd="0" destOrd="0" presId="urn:microsoft.com/office/officeart/2005/8/layout/hierarchy3"/>
    <dgm:cxn modelId="{AD140537-A682-40B0-B01E-4C7B54249053}" type="presOf" srcId="{3F0FF1AE-BBFA-4748-9C03-C2A285966E91}" destId="{31CB89F9-503B-4434-810C-48CD692AC124}" srcOrd="0" destOrd="0" presId="urn:microsoft.com/office/officeart/2005/8/layout/hierarchy3"/>
    <dgm:cxn modelId="{F29D2522-7725-4848-BA37-150EC290EA4C}" srcId="{5EC39796-8CCC-4847-9634-7DD1C75D8F2F}" destId="{5EC93980-B89A-4FE7-AEA3-CF92DDE16B55}" srcOrd="3" destOrd="0" parTransId="{C015B465-46E8-4EAC-9B29-DA971BB58D77}" sibTransId="{E5D93343-95F3-4674-B7C1-024110ED7226}"/>
    <dgm:cxn modelId="{0EF78F14-4E99-4BAE-A925-959344304893}" type="presOf" srcId="{A3D049A7-E8A0-453C-9019-24C36998A463}" destId="{7413E6F1-CE9F-4348-848E-34F5F1CCBC23}" srcOrd="0" destOrd="0" presId="urn:microsoft.com/office/officeart/2005/8/layout/hierarchy3"/>
    <dgm:cxn modelId="{0E7E6455-92FA-4BF7-BD19-F19DFDF3EAC4}" srcId="{06BA56D0-AC79-467F-AFCC-723DFDEFD361}" destId="{49F31DEC-9C36-46D4-99B8-545A5AA6ABAD}" srcOrd="4" destOrd="0" parTransId="{99BC75B4-1777-4378-9D60-2CC508B9C85B}" sibTransId="{93957BCE-4C54-4949-B975-2C8AA923865A}"/>
    <dgm:cxn modelId="{E3E1582D-8302-4AFB-91A8-E3728ED55822}" type="presOf" srcId="{528806AC-E68F-4081-B875-E3D27454711A}" destId="{A6D77250-CB41-4A48-97C4-DF7FD60CC31D}" srcOrd="0" destOrd="0" presId="urn:microsoft.com/office/officeart/2005/8/layout/hierarchy3"/>
    <dgm:cxn modelId="{4BEC4276-1E7F-4B2F-ABBC-0B9D3BB7694B}" type="presOf" srcId="{01C386DA-DECA-476A-9374-76552F30D0CC}" destId="{B3B8204B-51C0-43A3-A1D6-69B881B6E45B}" srcOrd="0" destOrd="0" presId="urn:microsoft.com/office/officeart/2005/8/layout/hierarchy3"/>
    <dgm:cxn modelId="{FF7FA7B7-C78C-425A-B8C8-364CAE4AC4E1}" type="presOf" srcId="{83FBA93C-994D-48D4-9669-D3892E4C512D}" destId="{0A2F36B6-7EA2-4590-BA92-F8546FCF0540}" srcOrd="1" destOrd="0" presId="urn:microsoft.com/office/officeart/2005/8/layout/hierarchy3"/>
    <dgm:cxn modelId="{1050716A-2685-418D-9EC6-15377569F770}" type="presOf" srcId="{BF030EB0-7D21-4930-A0D7-5B4111FB2532}" destId="{AAB5921E-1A25-4CB7-9505-8AE5350461DA}" srcOrd="0" destOrd="0" presId="urn:microsoft.com/office/officeart/2005/8/layout/hierarchy3"/>
    <dgm:cxn modelId="{D9047DB1-1BE5-4B4E-8C50-E66625C1CCC7}" srcId="{2AFE6383-784D-4081-80AA-31ABA69323F8}" destId="{C4DF6CAA-1461-47C1-BF63-A9FCBA60B722}" srcOrd="1" destOrd="0" parTransId="{2EEE4856-A4FD-44D6-9389-725BF1CAC8B6}" sibTransId="{137997D6-C074-420F-8C22-D573A43923AF}"/>
    <dgm:cxn modelId="{489F0B39-762A-4AAD-8B11-6A3332B8E3F0}" type="presOf" srcId="{4093D810-7401-4F56-9421-4A01C171BD9F}" destId="{0867DBBD-08CA-4603-9282-1CD7A4A3E7DF}" srcOrd="0" destOrd="0" presId="urn:microsoft.com/office/officeart/2005/8/layout/hierarchy3"/>
    <dgm:cxn modelId="{4CC7712E-99AF-4A5A-8E6C-CF6AD824F3BF}" type="presOf" srcId="{BA65507B-DFFC-4BCD-990F-6AB3A3A17067}" destId="{8C88BF46-8A20-4F2A-A91F-D61A4C8E378E}" srcOrd="0" destOrd="0" presId="urn:microsoft.com/office/officeart/2005/8/layout/hierarchy3"/>
    <dgm:cxn modelId="{E4538395-58F7-4BDA-A075-826E20609294}" type="presOf" srcId="{F1D09F60-6704-4B51-9176-AFF7EEF8B0E0}" destId="{6365BDCA-C68A-44BC-88FA-72A19A56BA35}" srcOrd="0" destOrd="0" presId="urn:microsoft.com/office/officeart/2005/8/layout/hierarchy3"/>
    <dgm:cxn modelId="{4B9454BF-9622-467B-8589-E42D32D6E9B1}" srcId="{83FBA93C-994D-48D4-9669-D3892E4C512D}" destId="{7AC32813-F74A-41C5-A394-C3B708621AE8}" srcOrd="2" destOrd="0" parTransId="{E38998FA-889B-42AC-A80E-EB2D86A217E7}" sibTransId="{7A3BFF43-96A2-4555-B617-49F990068C23}"/>
    <dgm:cxn modelId="{DF976CDA-2BA1-4D37-A916-499B4ACCEDA9}" type="presOf" srcId="{DF7E8FA8-AB45-400A-B273-7A2AF0AA71F1}" destId="{1BC9B33A-8F4E-4559-A15A-81DDA78E1491}" srcOrd="0" destOrd="0" presId="urn:microsoft.com/office/officeart/2005/8/layout/hierarchy3"/>
    <dgm:cxn modelId="{7B18805B-FCE6-4D39-863A-50AB6484D846}" srcId="{06BA56D0-AC79-467F-AFCC-723DFDEFD361}" destId="{9A175B68-CCDE-43D9-ACF6-F16A9F30AE77}" srcOrd="3" destOrd="0" parTransId="{1912F826-8C3C-496A-99BA-A2B5D63F26DB}" sibTransId="{0FDC047D-8C83-4CE9-8EE2-12BA91DF3F4F}"/>
    <dgm:cxn modelId="{84D1F9B6-0DF5-45C4-9DDA-669AAAC1147F}" type="presOf" srcId="{3AC4B089-8943-4B8D-AEA9-743B90CABB8D}" destId="{24DF3339-F230-4A54-AE4A-50B8E89539A5}" srcOrd="0" destOrd="0" presId="urn:microsoft.com/office/officeart/2005/8/layout/hierarchy3"/>
    <dgm:cxn modelId="{98CEC889-ADE9-4A89-91DF-DDE7945CDC3D}" srcId="{2AFE6383-784D-4081-80AA-31ABA69323F8}" destId="{5EC39796-8CCC-4847-9634-7DD1C75D8F2F}" srcOrd="0" destOrd="0" parTransId="{4B5203DE-157C-4A1B-8225-35D1AEED85A0}" sibTransId="{240CC4DD-7EDF-4E2A-AAD6-FC3EC8603507}"/>
    <dgm:cxn modelId="{7A1F824C-BA22-44EA-9CAE-A6909AB7B8B6}" type="presOf" srcId="{49B773C0-FF1C-4306-AD1E-1EB59F111B25}" destId="{0288C449-657F-4EBB-BEF2-393ACDC03413}" srcOrd="0" destOrd="0" presId="urn:microsoft.com/office/officeart/2005/8/layout/hierarchy3"/>
    <dgm:cxn modelId="{64E59242-708B-407F-8E21-E2BBD49FA770}" type="presOf" srcId="{5EC39796-8CCC-4847-9634-7DD1C75D8F2F}" destId="{86631EAE-5D29-43D0-884D-968F45645C91}" srcOrd="0" destOrd="0" presId="urn:microsoft.com/office/officeart/2005/8/layout/hierarchy3"/>
    <dgm:cxn modelId="{E019442E-1BB3-489E-887B-DC6945EA5079}" type="presOf" srcId="{592E995B-4683-4672-B920-B72315492FC9}" destId="{F31AA595-9F39-47F5-996B-4165CD543F53}" srcOrd="0" destOrd="0" presId="urn:microsoft.com/office/officeart/2005/8/layout/hierarchy3"/>
    <dgm:cxn modelId="{D22A0658-A975-4BE2-BAF9-A343D7A51478}" type="presOf" srcId="{3033C913-9624-4DA4-B27A-148BD3607817}" destId="{A3D799D0-62D8-4156-ADFD-917506A214FE}" srcOrd="0" destOrd="0" presId="urn:microsoft.com/office/officeart/2005/8/layout/hierarchy3"/>
    <dgm:cxn modelId="{2B9D7FD7-D75D-45BB-82E1-FE56C05F352B}" type="presOf" srcId="{E38998FA-889B-42AC-A80E-EB2D86A217E7}" destId="{67EB2EDA-664C-4AD9-BA32-153399E6349F}" srcOrd="0" destOrd="0" presId="urn:microsoft.com/office/officeart/2005/8/layout/hierarchy3"/>
    <dgm:cxn modelId="{169C58D4-2524-4797-BAAC-AC1FC9DC9A33}" type="presOf" srcId="{C4DF6CAA-1461-47C1-BF63-A9FCBA60B722}" destId="{91A8327D-2D4B-4D35-BD6C-C6F38805C765}" srcOrd="0" destOrd="0" presId="urn:microsoft.com/office/officeart/2005/8/layout/hierarchy3"/>
    <dgm:cxn modelId="{FCC2BD38-2BAB-4034-AB29-CF49725A8811}" type="presOf" srcId="{86A2465C-35DE-48F3-9C86-695734640903}" destId="{0F36789C-778D-4121-BA65-A7ABE08EE5F7}" srcOrd="0" destOrd="0" presId="urn:microsoft.com/office/officeart/2005/8/layout/hierarchy3"/>
    <dgm:cxn modelId="{E7A3A19F-8B9C-42B0-B780-086EB1BEF763}" type="presOf" srcId="{E741AAA6-1823-4197-890E-D739F36ECFCE}" destId="{C52D6619-3B57-438B-9B23-315128BD21A9}" srcOrd="0" destOrd="0" presId="urn:microsoft.com/office/officeart/2005/8/layout/hierarchy3"/>
    <dgm:cxn modelId="{8DA6D77C-1368-48F7-8D7C-1FBCF801366E}" srcId="{2AFE6383-784D-4081-80AA-31ABA69323F8}" destId="{06BA56D0-AC79-467F-AFCC-723DFDEFD361}" srcOrd="3" destOrd="0" parTransId="{5CCDDF38-5A23-463F-92AA-BFA6443ABF57}" sibTransId="{96131FCA-ED8E-42F6-ADE1-3D9CD7A86B4F}"/>
    <dgm:cxn modelId="{35B4BFB9-A9F7-4FF3-A707-9CCAE9908062}" type="presOf" srcId="{21C36B67-47FF-41CB-BFE9-B517BC15D4B9}" destId="{DF1D3416-CD74-4AD5-89EB-93A515C6030C}" srcOrd="0" destOrd="0" presId="urn:microsoft.com/office/officeart/2005/8/layout/hierarchy3"/>
    <dgm:cxn modelId="{6C35F513-6166-4AB8-BA97-C47DD9BB3D54}" type="presOf" srcId="{5EC93980-B89A-4FE7-AEA3-CF92DDE16B55}" destId="{D45E10DB-61A4-4BAF-84C0-66D60C10ACF1}" srcOrd="0" destOrd="0" presId="urn:microsoft.com/office/officeart/2005/8/layout/hierarchy3"/>
    <dgm:cxn modelId="{34699645-5F78-442D-BCBE-E8CBC3325CE0}" type="presOf" srcId="{ABF5B0B4-26F3-4CA5-842F-F616A07A03F7}" destId="{40C9EC33-3118-456A-A8F7-C12D3D4DD417}" srcOrd="0" destOrd="0" presId="urn:microsoft.com/office/officeart/2005/8/layout/hierarchy3"/>
    <dgm:cxn modelId="{6837C70A-74A4-440E-9F68-A5FE8F048BC8}" type="presOf" srcId="{06BA56D0-AC79-467F-AFCC-723DFDEFD361}" destId="{A02432E8-8073-4881-A035-C6FDA8B3AE51}" srcOrd="0" destOrd="0" presId="urn:microsoft.com/office/officeart/2005/8/layout/hierarchy3"/>
    <dgm:cxn modelId="{1644974B-8165-4DE7-B898-B4291012092F}" srcId="{5EC39796-8CCC-4847-9634-7DD1C75D8F2F}" destId="{AA635546-A7B8-4371-A4CA-4170171A93A6}" srcOrd="0" destOrd="0" parTransId="{4093D810-7401-4F56-9421-4A01C171BD9F}" sibTransId="{7AB6069B-7FE6-4494-B778-DDFC934A2E23}"/>
    <dgm:cxn modelId="{EF21324F-FBE6-4B16-82F5-768F55FF7629}" type="presOf" srcId="{08604315-167F-48AE-B8D1-35E60B19ADF1}" destId="{49C9A6E3-A20E-404E-9CD9-84BBF1EE84DD}" srcOrd="0" destOrd="0" presId="urn:microsoft.com/office/officeart/2005/8/layout/hierarchy3"/>
    <dgm:cxn modelId="{84CD415A-DEE2-49D2-AAC5-3C7F9699F80E}" srcId="{83FBA93C-994D-48D4-9669-D3892E4C512D}" destId="{BA65507B-DFFC-4BCD-990F-6AB3A3A17067}" srcOrd="1" destOrd="0" parTransId="{3F0FF1AE-BBFA-4748-9C03-C2A285966E91}" sibTransId="{A94055F4-B98F-41CA-89B6-FF6AFEACA342}"/>
    <dgm:cxn modelId="{FEC2314F-7858-49F2-B156-CE101016FF63}" type="presOf" srcId="{AA635546-A7B8-4371-A4CA-4170171A93A6}" destId="{DBD1F861-314C-48D9-9BAC-965606BE6DC8}" srcOrd="0" destOrd="0" presId="urn:microsoft.com/office/officeart/2005/8/layout/hierarchy3"/>
    <dgm:cxn modelId="{8D8AA35A-702C-41CD-BCBA-BD00ECB95F71}" type="presOf" srcId="{3F685310-B823-4858-AA8B-6DEF809CC2D8}" destId="{258121AA-F00E-4675-811A-971C795D58B6}" srcOrd="0" destOrd="0" presId="urn:microsoft.com/office/officeart/2005/8/layout/hierarchy3"/>
    <dgm:cxn modelId="{DC545D48-3B22-495E-9F18-8A79D2371027}" srcId="{5EC39796-8CCC-4847-9634-7DD1C75D8F2F}" destId="{CAAB6E90-BEED-4367-83A9-673EFEB836EC}" srcOrd="4" destOrd="0" parTransId="{3F685310-B823-4858-AA8B-6DEF809CC2D8}" sibTransId="{296591F8-3F7C-475A-A663-3012873F0752}"/>
    <dgm:cxn modelId="{C05C257B-84D2-4B52-BB01-D8AA1B3CD502}" type="presOf" srcId="{CAAB6E90-BEED-4367-83A9-673EFEB836EC}" destId="{29107A7D-459B-4140-A4B3-70E7D5E47C5C}" srcOrd="0" destOrd="0" presId="urn:microsoft.com/office/officeart/2005/8/layout/hierarchy3"/>
    <dgm:cxn modelId="{E9D6AEB0-7EB8-41DF-97F7-EAA29EB0F0B2}" srcId="{5EC39796-8CCC-4847-9634-7DD1C75D8F2F}" destId="{9B9081D0-4750-43D3-B556-CBD126EFA049}" srcOrd="2" destOrd="0" parTransId="{B8715E1B-1E7C-4DBB-8C1E-83228CDAE29C}" sibTransId="{C5E37ECA-A33C-438A-93F5-FB9583B8B62B}"/>
    <dgm:cxn modelId="{5570FADF-B31C-48CF-A082-870BDB117E2C}" type="presOf" srcId="{99BC75B4-1777-4378-9D60-2CC508B9C85B}" destId="{EBE8D71E-EA6A-4C58-8F54-B0CCDF3E9CD6}" srcOrd="0" destOrd="0" presId="urn:microsoft.com/office/officeart/2005/8/layout/hierarchy3"/>
    <dgm:cxn modelId="{2C3495E8-D8F9-4D69-9484-EFDA450E7FF5}" type="presOf" srcId="{9B9081D0-4750-43D3-B556-CBD126EFA049}" destId="{047F0E6C-E91C-4275-90EA-3A75072B2516}" srcOrd="0" destOrd="0" presId="urn:microsoft.com/office/officeart/2005/8/layout/hierarchy3"/>
    <dgm:cxn modelId="{CA2F0037-00A7-4CA4-8850-EE20928FA954}" srcId="{5EC39796-8CCC-4847-9634-7DD1C75D8F2F}" destId="{DF7E8FA8-AB45-400A-B273-7A2AF0AA71F1}" srcOrd="1" destOrd="0" parTransId="{01C386DA-DECA-476A-9374-76552F30D0CC}" sibTransId="{9F497EF9-8F10-4AA1-9C17-1091CEE94128}"/>
    <dgm:cxn modelId="{EF20CBB1-8838-466B-A83A-7C413AD82F53}" type="presOf" srcId="{5EC39796-8CCC-4847-9634-7DD1C75D8F2F}" destId="{6EB9CC1E-4D80-461D-94AB-D2D3CBF0C755}" srcOrd="1" destOrd="0" presId="urn:microsoft.com/office/officeart/2005/8/layout/hierarchy3"/>
    <dgm:cxn modelId="{E39C0A24-E8D9-47D1-8CEA-A94311548F83}" srcId="{2AFE6383-784D-4081-80AA-31ABA69323F8}" destId="{83FBA93C-994D-48D4-9669-D3892E4C512D}" srcOrd="2" destOrd="0" parTransId="{83ABD476-305F-4620-8447-5BBB3A8B84AF}" sibTransId="{AC4C4CD7-DF6C-4A5C-B5B8-5F6C27318671}"/>
    <dgm:cxn modelId="{3702D9DA-30D4-4BF8-BB17-CFC18ADE9BD1}" type="presOf" srcId="{83FBA93C-994D-48D4-9669-D3892E4C512D}" destId="{FDB39BCD-DD16-4BFF-BB17-84213391E27B}" srcOrd="0" destOrd="0" presId="urn:microsoft.com/office/officeart/2005/8/layout/hierarchy3"/>
    <dgm:cxn modelId="{6BE28A53-BC9D-48DB-B862-123D7E4E2863}" srcId="{06BA56D0-AC79-467F-AFCC-723DFDEFD361}" destId="{0D7B1A27-0946-4501-80E1-77061C11DBEA}" srcOrd="2" destOrd="0" parTransId="{7F6A9CB4-B1FE-4518-8BD3-E53C1CA22CB7}" sibTransId="{BF7C1B4F-AA01-41BC-B4DA-125AD96BCDFD}"/>
    <dgm:cxn modelId="{5EA180D9-5503-4B08-AC07-DF3D08EF66CF}" type="presOf" srcId="{1912F826-8C3C-496A-99BA-A2B5D63F26DB}" destId="{C6BEF905-0024-44E8-91CD-880814DBA8FF}" srcOrd="0" destOrd="0" presId="urn:microsoft.com/office/officeart/2005/8/layout/hierarchy3"/>
    <dgm:cxn modelId="{4916C22F-14C2-4CF6-A7B5-3AFE18657634}" type="presOf" srcId="{DF9C75C9-9000-4F74-9C18-AC8191588B4B}" destId="{932E775D-5E85-4096-9635-E02555418069}" srcOrd="0" destOrd="0" presId="urn:microsoft.com/office/officeart/2005/8/layout/hierarchy3"/>
    <dgm:cxn modelId="{7F97DD44-A66D-422D-A668-0F163E67DDAB}" srcId="{C4DF6CAA-1461-47C1-BF63-A9FCBA60B722}" destId="{DF9C75C9-9000-4F74-9C18-AC8191588B4B}" srcOrd="1" destOrd="0" parTransId="{528806AC-E68F-4081-B875-E3D27454711A}" sibTransId="{20106851-3161-4E71-A518-4E9AC7F3D07F}"/>
    <dgm:cxn modelId="{A592F104-B7F1-4D6F-A98E-EDE1275C9093}" srcId="{83FBA93C-994D-48D4-9669-D3892E4C512D}" destId="{F1D09F60-6704-4B51-9176-AFF7EEF8B0E0}" srcOrd="0" destOrd="0" parTransId="{A3D049A7-E8A0-453C-9019-24C36998A463}" sibTransId="{C2952103-A4CA-416D-ACC5-EB0ACFA63BAA}"/>
    <dgm:cxn modelId="{E273C66C-753E-4074-A2A0-31F3C2932431}" srcId="{06BA56D0-AC79-467F-AFCC-723DFDEFD361}" destId="{E741AAA6-1823-4197-890E-D739F36ECFCE}" srcOrd="0" destOrd="0" parTransId="{818C5AA3-F472-4299-B494-076D86947ADD}" sibTransId="{BA5557CB-8A54-4E81-ADA9-47433F724E46}"/>
    <dgm:cxn modelId="{7988D252-3891-4198-9C1F-3192535186E8}" type="presOf" srcId="{2AFE6383-784D-4081-80AA-31ABA69323F8}" destId="{BD55C582-AE28-4C6F-87DF-C6830480F880}" srcOrd="0" destOrd="0" presId="urn:microsoft.com/office/officeart/2005/8/layout/hierarchy3"/>
    <dgm:cxn modelId="{66B33974-9BC4-412E-8794-C4744FAB6F91}" type="presOf" srcId="{C4DF6CAA-1461-47C1-BF63-A9FCBA60B722}" destId="{0D3BBC59-F16E-40D6-B888-6073EA59542E}" srcOrd="1" destOrd="0" presId="urn:microsoft.com/office/officeart/2005/8/layout/hierarchy3"/>
    <dgm:cxn modelId="{EFF8ABA9-0F6A-427B-85AA-55E040DB3C97}" type="presOf" srcId="{7F6A9CB4-B1FE-4518-8BD3-E53C1CA22CB7}" destId="{820849B8-392F-4E57-8AC3-4155B372C80D}" srcOrd="0" destOrd="0" presId="urn:microsoft.com/office/officeart/2005/8/layout/hierarchy3"/>
    <dgm:cxn modelId="{0D9E49F8-385D-43B3-9775-8035E54B5843}" type="presOf" srcId="{9A175B68-CCDE-43D9-ACF6-F16A9F30AE77}" destId="{5A0D9C14-DE36-4B66-9CBC-5177232FB5C6}" srcOrd="0" destOrd="0" presId="urn:microsoft.com/office/officeart/2005/8/layout/hierarchy3"/>
    <dgm:cxn modelId="{1A26B59A-2483-4C86-BEE5-AB80D609087A}" srcId="{C4DF6CAA-1461-47C1-BF63-A9FCBA60B722}" destId="{3033C913-9624-4DA4-B27A-148BD3607817}" srcOrd="2" destOrd="0" parTransId="{3AC4B089-8943-4B8D-AEA9-743B90CABB8D}" sibTransId="{B425C6AF-83CC-445F-BCCE-8177822DABD3}"/>
    <dgm:cxn modelId="{3ADBEFC9-29AF-4126-812C-E1478CA8101E}" type="presOf" srcId="{0D7B1A27-0946-4501-80E1-77061C11DBEA}" destId="{5CFCC875-002A-4DE6-A8D7-25E02473195A}" srcOrd="0" destOrd="0" presId="urn:microsoft.com/office/officeart/2005/8/layout/hierarchy3"/>
    <dgm:cxn modelId="{2B8B09D6-4408-4E79-B83D-55C75C01C704}" type="presOf" srcId="{7AC32813-F74A-41C5-A394-C3B708621AE8}" destId="{FDCBD5ED-DD0E-4D98-9C98-35266289085E}" srcOrd="0" destOrd="0" presId="urn:microsoft.com/office/officeart/2005/8/layout/hierarchy3"/>
    <dgm:cxn modelId="{1169C43C-9D73-4EEB-8B23-923C59BE464D}" srcId="{06BA56D0-AC79-467F-AFCC-723DFDEFD361}" destId="{49B773C0-FF1C-4306-AD1E-1EB59F111B25}" srcOrd="1" destOrd="0" parTransId="{592E995B-4683-4672-B920-B72315492FC9}" sibTransId="{AFC1F017-0498-4C1F-9412-F61F8CBC6E46}"/>
    <dgm:cxn modelId="{BD1D4583-3CF8-4E00-8DF0-E8D531D39480}" type="presOf" srcId="{ABC29510-8F4B-40F2-97A6-56E8386E111D}" destId="{6C20BCFE-B222-434E-9450-DBD8E1F4C0D7}" srcOrd="0" destOrd="0" presId="urn:microsoft.com/office/officeart/2005/8/layout/hierarchy3"/>
    <dgm:cxn modelId="{5B1CD287-AE7C-492F-B1F9-BD2CEB71534C}" srcId="{5EC39796-8CCC-4847-9634-7DD1C75D8F2F}" destId="{08604315-167F-48AE-B8D1-35E60B19ADF1}" srcOrd="5" destOrd="0" parTransId="{21C36B67-47FF-41CB-BFE9-B517BC15D4B9}" sibTransId="{E359D972-0F54-476B-8F9E-4D50270B155E}"/>
    <dgm:cxn modelId="{63533A1C-5900-4796-9A47-33161DC717B4}" type="presOf" srcId="{06BA56D0-AC79-467F-AFCC-723DFDEFD361}" destId="{1380FB13-649D-47C4-B947-DA9E807C764E}" srcOrd="1" destOrd="0" presId="urn:microsoft.com/office/officeart/2005/8/layout/hierarchy3"/>
    <dgm:cxn modelId="{AC979CF7-B04A-4332-ACE6-600F177FD180}" type="presOf" srcId="{C015B465-46E8-4EAC-9B29-DA971BB58D77}" destId="{140EFA9A-9025-4C5D-A6CA-81F133E38D27}" srcOrd="0" destOrd="0" presId="urn:microsoft.com/office/officeart/2005/8/layout/hierarchy3"/>
    <dgm:cxn modelId="{7E85F580-40D1-46C3-B910-7EC96B4F5317}" srcId="{06BA56D0-AC79-467F-AFCC-723DFDEFD361}" destId="{ABF5B0B4-26F3-4CA5-842F-F616A07A03F7}" srcOrd="5" destOrd="0" parTransId="{86A2465C-35DE-48F3-9C86-695734640903}" sibTransId="{E6575AF1-D355-411E-846C-46298EBF3C11}"/>
    <dgm:cxn modelId="{2A560F4F-707A-4E66-8419-B4EDE187B429}" type="presParOf" srcId="{BD55C582-AE28-4C6F-87DF-C6830480F880}" destId="{797F29DA-6E36-4057-9951-915AFDE9311D}" srcOrd="0" destOrd="0" presId="urn:microsoft.com/office/officeart/2005/8/layout/hierarchy3"/>
    <dgm:cxn modelId="{91DA36C7-77B1-470E-A015-9A06CAD6C3A0}" type="presParOf" srcId="{797F29DA-6E36-4057-9951-915AFDE9311D}" destId="{589956CD-0CC5-4AC8-940C-BBC2092737C2}" srcOrd="0" destOrd="0" presId="urn:microsoft.com/office/officeart/2005/8/layout/hierarchy3"/>
    <dgm:cxn modelId="{27097657-0BFC-4C5B-9EE2-EFB15C23BC31}" type="presParOf" srcId="{589956CD-0CC5-4AC8-940C-BBC2092737C2}" destId="{86631EAE-5D29-43D0-884D-968F45645C91}" srcOrd="0" destOrd="0" presId="urn:microsoft.com/office/officeart/2005/8/layout/hierarchy3"/>
    <dgm:cxn modelId="{78560F0F-2DD8-436B-BCC8-7EA5775CBA06}" type="presParOf" srcId="{589956CD-0CC5-4AC8-940C-BBC2092737C2}" destId="{6EB9CC1E-4D80-461D-94AB-D2D3CBF0C755}" srcOrd="1" destOrd="0" presId="urn:microsoft.com/office/officeart/2005/8/layout/hierarchy3"/>
    <dgm:cxn modelId="{331BA35F-576A-400C-8528-581B2AF9979B}" type="presParOf" srcId="{797F29DA-6E36-4057-9951-915AFDE9311D}" destId="{BEFB89CD-8EBB-4A99-AFB5-6F2EF978719F}" srcOrd="1" destOrd="0" presId="urn:microsoft.com/office/officeart/2005/8/layout/hierarchy3"/>
    <dgm:cxn modelId="{161DB717-48FE-4022-819B-3760B579816E}" type="presParOf" srcId="{BEFB89CD-8EBB-4A99-AFB5-6F2EF978719F}" destId="{0867DBBD-08CA-4603-9282-1CD7A4A3E7DF}" srcOrd="0" destOrd="0" presId="urn:microsoft.com/office/officeart/2005/8/layout/hierarchy3"/>
    <dgm:cxn modelId="{E32C3DA7-A39E-41BE-9A87-36FC82482797}" type="presParOf" srcId="{BEFB89CD-8EBB-4A99-AFB5-6F2EF978719F}" destId="{DBD1F861-314C-48D9-9BAC-965606BE6DC8}" srcOrd="1" destOrd="0" presId="urn:microsoft.com/office/officeart/2005/8/layout/hierarchy3"/>
    <dgm:cxn modelId="{DB563459-48F9-49F1-A84E-6DC1AE2E05F6}" type="presParOf" srcId="{BEFB89CD-8EBB-4A99-AFB5-6F2EF978719F}" destId="{B3B8204B-51C0-43A3-A1D6-69B881B6E45B}" srcOrd="2" destOrd="0" presId="urn:microsoft.com/office/officeart/2005/8/layout/hierarchy3"/>
    <dgm:cxn modelId="{51AEFF53-4216-4701-9B8C-8A998D79AC1C}" type="presParOf" srcId="{BEFB89CD-8EBB-4A99-AFB5-6F2EF978719F}" destId="{1BC9B33A-8F4E-4559-A15A-81DDA78E1491}" srcOrd="3" destOrd="0" presId="urn:microsoft.com/office/officeart/2005/8/layout/hierarchy3"/>
    <dgm:cxn modelId="{1CC6E2C0-C742-4EDB-942C-EB2D9E849EEB}" type="presParOf" srcId="{BEFB89CD-8EBB-4A99-AFB5-6F2EF978719F}" destId="{DB426CB3-7210-4A09-A1FC-66FE101EA61F}" srcOrd="4" destOrd="0" presId="urn:microsoft.com/office/officeart/2005/8/layout/hierarchy3"/>
    <dgm:cxn modelId="{E5E74D03-E071-4C39-BBC1-BE30BEB7D5D4}" type="presParOf" srcId="{BEFB89CD-8EBB-4A99-AFB5-6F2EF978719F}" destId="{047F0E6C-E91C-4275-90EA-3A75072B2516}" srcOrd="5" destOrd="0" presId="urn:microsoft.com/office/officeart/2005/8/layout/hierarchy3"/>
    <dgm:cxn modelId="{290FA306-5FC9-46F4-8E3B-9D8988936D37}" type="presParOf" srcId="{BEFB89CD-8EBB-4A99-AFB5-6F2EF978719F}" destId="{140EFA9A-9025-4C5D-A6CA-81F133E38D27}" srcOrd="6" destOrd="0" presId="urn:microsoft.com/office/officeart/2005/8/layout/hierarchy3"/>
    <dgm:cxn modelId="{724FEF7C-174A-474A-A051-2F8C2BA5C5B3}" type="presParOf" srcId="{BEFB89CD-8EBB-4A99-AFB5-6F2EF978719F}" destId="{D45E10DB-61A4-4BAF-84C0-66D60C10ACF1}" srcOrd="7" destOrd="0" presId="urn:microsoft.com/office/officeart/2005/8/layout/hierarchy3"/>
    <dgm:cxn modelId="{C573DF3D-7942-484E-8F2F-F3189322ED63}" type="presParOf" srcId="{BEFB89CD-8EBB-4A99-AFB5-6F2EF978719F}" destId="{258121AA-F00E-4675-811A-971C795D58B6}" srcOrd="8" destOrd="0" presId="urn:microsoft.com/office/officeart/2005/8/layout/hierarchy3"/>
    <dgm:cxn modelId="{0BC86582-2924-4E3F-9403-63CA5FEF6F71}" type="presParOf" srcId="{BEFB89CD-8EBB-4A99-AFB5-6F2EF978719F}" destId="{29107A7D-459B-4140-A4B3-70E7D5E47C5C}" srcOrd="9" destOrd="0" presId="urn:microsoft.com/office/officeart/2005/8/layout/hierarchy3"/>
    <dgm:cxn modelId="{850B358C-A2C1-47FF-A287-6B72A3528D7D}" type="presParOf" srcId="{BEFB89CD-8EBB-4A99-AFB5-6F2EF978719F}" destId="{DF1D3416-CD74-4AD5-89EB-93A515C6030C}" srcOrd="10" destOrd="0" presId="urn:microsoft.com/office/officeart/2005/8/layout/hierarchy3"/>
    <dgm:cxn modelId="{E15881FE-EEAB-4335-89EC-228BB29A7E3C}" type="presParOf" srcId="{BEFB89CD-8EBB-4A99-AFB5-6F2EF978719F}" destId="{49C9A6E3-A20E-404E-9CD9-84BBF1EE84DD}" srcOrd="11" destOrd="0" presId="urn:microsoft.com/office/officeart/2005/8/layout/hierarchy3"/>
    <dgm:cxn modelId="{50C9AD2B-D995-40E2-9600-99AAA0D84044}" type="presParOf" srcId="{BD55C582-AE28-4C6F-87DF-C6830480F880}" destId="{B76EFDAF-D39A-415D-9F3C-76D9FC3C56E8}" srcOrd="1" destOrd="0" presId="urn:microsoft.com/office/officeart/2005/8/layout/hierarchy3"/>
    <dgm:cxn modelId="{9BFDA4E5-465D-42E7-AFBC-8C283F885C1F}" type="presParOf" srcId="{B76EFDAF-D39A-415D-9F3C-76D9FC3C56E8}" destId="{B7EF9DFB-E6A7-4F58-9C0C-3F78368B3136}" srcOrd="0" destOrd="0" presId="urn:microsoft.com/office/officeart/2005/8/layout/hierarchy3"/>
    <dgm:cxn modelId="{7FAC3272-869E-458F-8BA2-F605D51B5F33}" type="presParOf" srcId="{B7EF9DFB-E6A7-4F58-9C0C-3F78368B3136}" destId="{91A8327D-2D4B-4D35-BD6C-C6F38805C765}" srcOrd="0" destOrd="0" presId="urn:microsoft.com/office/officeart/2005/8/layout/hierarchy3"/>
    <dgm:cxn modelId="{1B1F8831-4CCA-4DDE-84CB-796635A08237}" type="presParOf" srcId="{B7EF9DFB-E6A7-4F58-9C0C-3F78368B3136}" destId="{0D3BBC59-F16E-40D6-B888-6073EA59542E}" srcOrd="1" destOrd="0" presId="urn:microsoft.com/office/officeart/2005/8/layout/hierarchy3"/>
    <dgm:cxn modelId="{E679CF38-38D4-489B-B234-6212188733B3}" type="presParOf" srcId="{B76EFDAF-D39A-415D-9F3C-76D9FC3C56E8}" destId="{BA5B7DA8-3FC0-43A0-8A92-DE74305C9265}" srcOrd="1" destOrd="0" presId="urn:microsoft.com/office/officeart/2005/8/layout/hierarchy3"/>
    <dgm:cxn modelId="{D2C4831A-CC3D-498E-AC85-03E3F2CA54EB}" type="presParOf" srcId="{BA5B7DA8-3FC0-43A0-8A92-DE74305C9265}" destId="{AAB5921E-1A25-4CB7-9505-8AE5350461DA}" srcOrd="0" destOrd="0" presId="urn:microsoft.com/office/officeart/2005/8/layout/hierarchy3"/>
    <dgm:cxn modelId="{5C205639-66F5-4F94-8FD9-7376DA3C92B7}" type="presParOf" srcId="{BA5B7DA8-3FC0-43A0-8A92-DE74305C9265}" destId="{6C20BCFE-B222-434E-9450-DBD8E1F4C0D7}" srcOrd="1" destOrd="0" presId="urn:microsoft.com/office/officeart/2005/8/layout/hierarchy3"/>
    <dgm:cxn modelId="{D0E98203-5A3E-4DDB-AAF1-A42F070B49B6}" type="presParOf" srcId="{BA5B7DA8-3FC0-43A0-8A92-DE74305C9265}" destId="{A6D77250-CB41-4A48-97C4-DF7FD60CC31D}" srcOrd="2" destOrd="0" presId="urn:microsoft.com/office/officeart/2005/8/layout/hierarchy3"/>
    <dgm:cxn modelId="{DDECC9AF-A40D-4EBA-9535-E2F8F346607B}" type="presParOf" srcId="{BA5B7DA8-3FC0-43A0-8A92-DE74305C9265}" destId="{932E775D-5E85-4096-9635-E02555418069}" srcOrd="3" destOrd="0" presId="urn:microsoft.com/office/officeart/2005/8/layout/hierarchy3"/>
    <dgm:cxn modelId="{DB194223-51C1-48E2-9B2C-F94C3929220A}" type="presParOf" srcId="{BA5B7DA8-3FC0-43A0-8A92-DE74305C9265}" destId="{24DF3339-F230-4A54-AE4A-50B8E89539A5}" srcOrd="4" destOrd="0" presId="urn:microsoft.com/office/officeart/2005/8/layout/hierarchy3"/>
    <dgm:cxn modelId="{A3ED59B5-318E-4F93-9222-201108071D8D}" type="presParOf" srcId="{BA5B7DA8-3FC0-43A0-8A92-DE74305C9265}" destId="{A3D799D0-62D8-4156-ADFD-917506A214FE}" srcOrd="5" destOrd="0" presId="urn:microsoft.com/office/officeart/2005/8/layout/hierarchy3"/>
    <dgm:cxn modelId="{26F09F25-56CB-4082-B279-0A29B35C9EA8}" type="presParOf" srcId="{BD55C582-AE28-4C6F-87DF-C6830480F880}" destId="{33D7ECED-A4B2-46EE-B471-A1A422932732}" srcOrd="2" destOrd="0" presId="urn:microsoft.com/office/officeart/2005/8/layout/hierarchy3"/>
    <dgm:cxn modelId="{A70CF693-78C1-43EC-A3AF-1C49E3F31C9C}" type="presParOf" srcId="{33D7ECED-A4B2-46EE-B471-A1A422932732}" destId="{93185442-0527-4B29-BD26-2E62DDA09295}" srcOrd="0" destOrd="0" presId="urn:microsoft.com/office/officeart/2005/8/layout/hierarchy3"/>
    <dgm:cxn modelId="{F422C281-151D-4DF4-8989-2D27F8D43B54}" type="presParOf" srcId="{93185442-0527-4B29-BD26-2E62DDA09295}" destId="{FDB39BCD-DD16-4BFF-BB17-84213391E27B}" srcOrd="0" destOrd="0" presId="urn:microsoft.com/office/officeart/2005/8/layout/hierarchy3"/>
    <dgm:cxn modelId="{5B1C0F91-E39B-4EA0-B384-472E53BA7568}" type="presParOf" srcId="{93185442-0527-4B29-BD26-2E62DDA09295}" destId="{0A2F36B6-7EA2-4590-BA92-F8546FCF0540}" srcOrd="1" destOrd="0" presId="urn:microsoft.com/office/officeart/2005/8/layout/hierarchy3"/>
    <dgm:cxn modelId="{84A5862E-4862-4B71-94A5-F9CAA7118B43}" type="presParOf" srcId="{33D7ECED-A4B2-46EE-B471-A1A422932732}" destId="{1AEF4653-2585-440C-AE80-C036B60621D2}" srcOrd="1" destOrd="0" presId="urn:microsoft.com/office/officeart/2005/8/layout/hierarchy3"/>
    <dgm:cxn modelId="{3A3D4353-6F27-4EAF-B7C0-B7CBB6BF3347}" type="presParOf" srcId="{1AEF4653-2585-440C-AE80-C036B60621D2}" destId="{7413E6F1-CE9F-4348-848E-34F5F1CCBC23}" srcOrd="0" destOrd="0" presId="urn:microsoft.com/office/officeart/2005/8/layout/hierarchy3"/>
    <dgm:cxn modelId="{1C8F4DFB-2515-470D-B581-3DB31B790222}" type="presParOf" srcId="{1AEF4653-2585-440C-AE80-C036B60621D2}" destId="{6365BDCA-C68A-44BC-88FA-72A19A56BA35}" srcOrd="1" destOrd="0" presId="urn:microsoft.com/office/officeart/2005/8/layout/hierarchy3"/>
    <dgm:cxn modelId="{98750BE8-8684-4EA8-82B9-B46E25EED3C9}" type="presParOf" srcId="{1AEF4653-2585-440C-AE80-C036B60621D2}" destId="{31CB89F9-503B-4434-810C-48CD692AC124}" srcOrd="2" destOrd="0" presId="urn:microsoft.com/office/officeart/2005/8/layout/hierarchy3"/>
    <dgm:cxn modelId="{DA28D733-B0F8-4B90-B251-C49727899980}" type="presParOf" srcId="{1AEF4653-2585-440C-AE80-C036B60621D2}" destId="{8C88BF46-8A20-4F2A-A91F-D61A4C8E378E}" srcOrd="3" destOrd="0" presId="urn:microsoft.com/office/officeart/2005/8/layout/hierarchy3"/>
    <dgm:cxn modelId="{2707F739-88AD-4D45-9F5A-FC6D0671A2E2}" type="presParOf" srcId="{1AEF4653-2585-440C-AE80-C036B60621D2}" destId="{67EB2EDA-664C-4AD9-BA32-153399E6349F}" srcOrd="4" destOrd="0" presId="urn:microsoft.com/office/officeart/2005/8/layout/hierarchy3"/>
    <dgm:cxn modelId="{39B357B5-60B7-4B63-A071-EBD55D648492}" type="presParOf" srcId="{1AEF4653-2585-440C-AE80-C036B60621D2}" destId="{FDCBD5ED-DD0E-4D98-9C98-35266289085E}" srcOrd="5" destOrd="0" presId="urn:microsoft.com/office/officeart/2005/8/layout/hierarchy3"/>
    <dgm:cxn modelId="{D99FE8E2-CE0A-401E-81CA-82916C87DC59}" type="presParOf" srcId="{BD55C582-AE28-4C6F-87DF-C6830480F880}" destId="{EDB38368-DEEC-4D8B-A7EE-753EB94CF282}" srcOrd="3" destOrd="0" presId="urn:microsoft.com/office/officeart/2005/8/layout/hierarchy3"/>
    <dgm:cxn modelId="{169AE088-DD08-4D0B-8F1C-E2572C9AAC2E}" type="presParOf" srcId="{EDB38368-DEEC-4D8B-A7EE-753EB94CF282}" destId="{D176CE3F-6170-424A-BC2A-9EE618D6D8D7}" srcOrd="0" destOrd="0" presId="urn:microsoft.com/office/officeart/2005/8/layout/hierarchy3"/>
    <dgm:cxn modelId="{6133708A-C5E2-4BF4-BE94-EAE64FBEC4CA}" type="presParOf" srcId="{D176CE3F-6170-424A-BC2A-9EE618D6D8D7}" destId="{A02432E8-8073-4881-A035-C6FDA8B3AE51}" srcOrd="0" destOrd="0" presId="urn:microsoft.com/office/officeart/2005/8/layout/hierarchy3"/>
    <dgm:cxn modelId="{6AB73B98-2F36-4D37-8209-EFAB495FB6CB}" type="presParOf" srcId="{D176CE3F-6170-424A-BC2A-9EE618D6D8D7}" destId="{1380FB13-649D-47C4-B947-DA9E807C764E}" srcOrd="1" destOrd="0" presId="urn:microsoft.com/office/officeart/2005/8/layout/hierarchy3"/>
    <dgm:cxn modelId="{B5D77BC4-186B-4707-B4C8-1778F1489E74}" type="presParOf" srcId="{EDB38368-DEEC-4D8B-A7EE-753EB94CF282}" destId="{077AFAB5-7090-4618-9418-30670ECD94F1}" srcOrd="1" destOrd="0" presId="urn:microsoft.com/office/officeart/2005/8/layout/hierarchy3"/>
    <dgm:cxn modelId="{C896AF60-9AA6-45D9-8EC9-D48723B48861}" type="presParOf" srcId="{077AFAB5-7090-4618-9418-30670ECD94F1}" destId="{E1F544AB-F1EB-4FE1-9DC6-A56527CB1E45}" srcOrd="0" destOrd="0" presId="urn:microsoft.com/office/officeart/2005/8/layout/hierarchy3"/>
    <dgm:cxn modelId="{B1727247-8FFC-44EC-A554-36D659AEA8C5}" type="presParOf" srcId="{077AFAB5-7090-4618-9418-30670ECD94F1}" destId="{C52D6619-3B57-438B-9B23-315128BD21A9}" srcOrd="1" destOrd="0" presId="urn:microsoft.com/office/officeart/2005/8/layout/hierarchy3"/>
    <dgm:cxn modelId="{59C6F416-A716-477A-AF02-B7B9B28986DB}" type="presParOf" srcId="{077AFAB5-7090-4618-9418-30670ECD94F1}" destId="{F31AA595-9F39-47F5-996B-4165CD543F53}" srcOrd="2" destOrd="0" presId="urn:microsoft.com/office/officeart/2005/8/layout/hierarchy3"/>
    <dgm:cxn modelId="{6D023AD8-7F4D-4DE6-8568-4EF60BB682A0}" type="presParOf" srcId="{077AFAB5-7090-4618-9418-30670ECD94F1}" destId="{0288C449-657F-4EBB-BEF2-393ACDC03413}" srcOrd="3" destOrd="0" presId="urn:microsoft.com/office/officeart/2005/8/layout/hierarchy3"/>
    <dgm:cxn modelId="{1B0B2732-5B76-4794-BBF0-6C70B6895D64}" type="presParOf" srcId="{077AFAB5-7090-4618-9418-30670ECD94F1}" destId="{820849B8-392F-4E57-8AC3-4155B372C80D}" srcOrd="4" destOrd="0" presId="urn:microsoft.com/office/officeart/2005/8/layout/hierarchy3"/>
    <dgm:cxn modelId="{EC813192-B771-490E-A63B-B5CEBCA9E621}" type="presParOf" srcId="{077AFAB5-7090-4618-9418-30670ECD94F1}" destId="{5CFCC875-002A-4DE6-A8D7-25E02473195A}" srcOrd="5" destOrd="0" presId="urn:microsoft.com/office/officeart/2005/8/layout/hierarchy3"/>
    <dgm:cxn modelId="{F505EC66-2D38-495C-ABF1-4F5FF855D9D1}" type="presParOf" srcId="{077AFAB5-7090-4618-9418-30670ECD94F1}" destId="{C6BEF905-0024-44E8-91CD-880814DBA8FF}" srcOrd="6" destOrd="0" presId="urn:microsoft.com/office/officeart/2005/8/layout/hierarchy3"/>
    <dgm:cxn modelId="{7BC54ADA-6F43-436A-A4E5-0C057E74C930}" type="presParOf" srcId="{077AFAB5-7090-4618-9418-30670ECD94F1}" destId="{5A0D9C14-DE36-4B66-9CBC-5177232FB5C6}" srcOrd="7" destOrd="0" presId="urn:microsoft.com/office/officeart/2005/8/layout/hierarchy3"/>
    <dgm:cxn modelId="{2F2678AE-2278-49E9-9E9F-18321DC341FD}" type="presParOf" srcId="{077AFAB5-7090-4618-9418-30670ECD94F1}" destId="{EBE8D71E-EA6A-4C58-8F54-B0CCDF3E9CD6}" srcOrd="8" destOrd="0" presId="urn:microsoft.com/office/officeart/2005/8/layout/hierarchy3"/>
    <dgm:cxn modelId="{768A2567-5B5B-4A0D-8659-C8E09D7C162D}" type="presParOf" srcId="{077AFAB5-7090-4618-9418-30670ECD94F1}" destId="{CB271726-ECB6-4EA8-8E24-F275B162A108}" srcOrd="9" destOrd="0" presId="urn:microsoft.com/office/officeart/2005/8/layout/hierarchy3"/>
    <dgm:cxn modelId="{A7A68C16-DE0C-48B4-A1FE-73BBB74FDD42}" type="presParOf" srcId="{077AFAB5-7090-4618-9418-30670ECD94F1}" destId="{0F36789C-778D-4121-BA65-A7ABE08EE5F7}" srcOrd="10" destOrd="0" presId="urn:microsoft.com/office/officeart/2005/8/layout/hierarchy3"/>
    <dgm:cxn modelId="{2943AE5B-7E4C-48FB-82D8-1A927270F7B1}" type="presParOf" srcId="{077AFAB5-7090-4618-9418-30670ECD94F1}" destId="{40C9EC33-3118-456A-A8F7-C12D3D4DD417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631EAE-5D29-43D0-884D-968F45645C91}">
      <dsp:nvSpPr>
        <dsp:cNvPr id="0" name=""/>
        <dsp:cNvSpPr/>
      </dsp:nvSpPr>
      <dsp:spPr>
        <a:xfrm>
          <a:off x="431947" y="2023"/>
          <a:ext cx="1753049" cy="716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500" kern="1200" dirty="0" smtClean="0"/>
            <a:t>Према врсти мотива</a:t>
          </a:r>
          <a:endParaRPr lang="en-US" sz="1500" kern="1200" dirty="0"/>
        </a:p>
      </dsp:txBody>
      <dsp:txXfrm>
        <a:off x="431947" y="2023"/>
        <a:ext cx="1753049" cy="716700"/>
      </dsp:txXfrm>
    </dsp:sp>
    <dsp:sp modelId="{0867DBBD-08CA-4603-9282-1CD7A4A3E7DF}">
      <dsp:nvSpPr>
        <dsp:cNvPr id="0" name=""/>
        <dsp:cNvSpPr/>
      </dsp:nvSpPr>
      <dsp:spPr>
        <a:xfrm>
          <a:off x="607252" y="718723"/>
          <a:ext cx="175304" cy="537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7525"/>
              </a:lnTo>
              <a:lnTo>
                <a:pt x="175304" y="537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1F861-314C-48D9-9BAC-965606BE6DC8}">
      <dsp:nvSpPr>
        <dsp:cNvPr id="0" name=""/>
        <dsp:cNvSpPr/>
      </dsp:nvSpPr>
      <dsp:spPr>
        <a:xfrm>
          <a:off x="782557" y="897898"/>
          <a:ext cx="1445934" cy="716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600" kern="1200" dirty="0" smtClean="0"/>
            <a:t>приморски</a:t>
          </a:r>
          <a:endParaRPr lang="en-US" sz="1600" kern="1200" dirty="0"/>
        </a:p>
      </dsp:txBody>
      <dsp:txXfrm>
        <a:off x="782557" y="897898"/>
        <a:ext cx="1445934" cy="716700"/>
      </dsp:txXfrm>
    </dsp:sp>
    <dsp:sp modelId="{B3B8204B-51C0-43A3-A1D6-69B881B6E45B}">
      <dsp:nvSpPr>
        <dsp:cNvPr id="0" name=""/>
        <dsp:cNvSpPr/>
      </dsp:nvSpPr>
      <dsp:spPr>
        <a:xfrm>
          <a:off x="607252" y="718723"/>
          <a:ext cx="117556" cy="1432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2884"/>
              </a:lnTo>
              <a:lnTo>
                <a:pt x="117556" y="1432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9B33A-8F4E-4559-A15A-81DDA78E1491}">
      <dsp:nvSpPr>
        <dsp:cNvPr id="0" name=""/>
        <dsp:cNvSpPr/>
      </dsp:nvSpPr>
      <dsp:spPr>
        <a:xfrm>
          <a:off x="724808" y="1793258"/>
          <a:ext cx="1453812" cy="716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600" kern="1200" dirty="0" smtClean="0"/>
            <a:t>планински</a:t>
          </a:r>
          <a:endParaRPr lang="en-US" sz="1600" kern="1200" dirty="0"/>
        </a:p>
      </dsp:txBody>
      <dsp:txXfrm>
        <a:off x="724808" y="1793258"/>
        <a:ext cx="1453812" cy="716700"/>
      </dsp:txXfrm>
    </dsp:sp>
    <dsp:sp modelId="{DB426CB3-7210-4A09-A1FC-66FE101EA61F}">
      <dsp:nvSpPr>
        <dsp:cNvPr id="0" name=""/>
        <dsp:cNvSpPr/>
      </dsp:nvSpPr>
      <dsp:spPr>
        <a:xfrm>
          <a:off x="607252" y="718723"/>
          <a:ext cx="175304" cy="2329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9276"/>
              </a:lnTo>
              <a:lnTo>
                <a:pt x="175304" y="23292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7F0E6C-E91C-4275-90EA-3A75072B2516}">
      <dsp:nvSpPr>
        <dsp:cNvPr id="0" name=""/>
        <dsp:cNvSpPr/>
      </dsp:nvSpPr>
      <dsp:spPr>
        <a:xfrm>
          <a:off x="782557" y="2689649"/>
          <a:ext cx="1426268" cy="716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600" kern="1200" dirty="0" smtClean="0"/>
            <a:t>градски</a:t>
          </a:r>
          <a:endParaRPr lang="en-US" sz="1600" kern="1200" dirty="0"/>
        </a:p>
      </dsp:txBody>
      <dsp:txXfrm>
        <a:off x="782557" y="2689649"/>
        <a:ext cx="1426268" cy="716700"/>
      </dsp:txXfrm>
    </dsp:sp>
    <dsp:sp modelId="{140EFA9A-9025-4C5D-A6CA-81F133E38D27}">
      <dsp:nvSpPr>
        <dsp:cNvPr id="0" name=""/>
        <dsp:cNvSpPr/>
      </dsp:nvSpPr>
      <dsp:spPr>
        <a:xfrm>
          <a:off x="607252" y="718723"/>
          <a:ext cx="124275" cy="3208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8015"/>
              </a:lnTo>
              <a:lnTo>
                <a:pt x="124275" y="32080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5E10DB-61A4-4BAF-84C0-66D60C10ACF1}">
      <dsp:nvSpPr>
        <dsp:cNvPr id="0" name=""/>
        <dsp:cNvSpPr/>
      </dsp:nvSpPr>
      <dsp:spPr>
        <a:xfrm>
          <a:off x="731528" y="3568389"/>
          <a:ext cx="1485553" cy="716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600" kern="1200" dirty="0" smtClean="0"/>
            <a:t>бањски</a:t>
          </a:r>
          <a:endParaRPr lang="en-US" sz="1600" kern="1200" dirty="0"/>
        </a:p>
      </dsp:txBody>
      <dsp:txXfrm>
        <a:off x="731528" y="3568389"/>
        <a:ext cx="1485553" cy="716700"/>
      </dsp:txXfrm>
    </dsp:sp>
    <dsp:sp modelId="{258121AA-F00E-4675-811A-971C795D58B6}">
      <dsp:nvSpPr>
        <dsp:cNvPr id="0" name=""/>
        <dsp:cNvSpPr/>
      </dsp:nvSpPr>
      <dsp:spPr>
        <a:xfrm>
          <a:off x="607252" y="718723"/>
          <a:ext cx="175304" cy="4121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027"/>
              </a:lnTo>
              <a:lnTo>
                <a:pt x="175304" y="41210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07A7D-459B-4140-A4B3-70E7D5E47C5C}">
      <dsp:nvSpPr>
        <dsp:cNvPr id="0" name=""/>
        <dsp:cNvSpPr/>
      </dsp:nvSpPr>
      <dsp:spPr>
        <a:xfrm>
          <a:off x="782557" y="4481400"/>
          <a:ext cx="1307582" cy="716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600" kern="1200" smtClean="0"/>
            <a:t>манифеста</a:t>
          </a:r>
          <a:endParaRPr lang="sr-Cyrl-C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600" kern="1200" dirty="0" smtClean="0"/>
            <a:t>циони</a:t>
          </a:r>
          <a:endParaRPr lang="en-US" sz="1600" kern="1200" dirty="0"/>
        </a:p>
      </dsp:txBody>
      <dsp:txXfrm>
        <a:off x="782557" y="4481400"/>
        <a:ext cx="1307582" cy="716700"/>
      </dsp:txXfrm>
    </dsp:sp>
    <dsp:sp modelId="{DF1D3416-CD74-4AD5-89EB-93A515C6030C}">
      <dsp:nvSpPr>
        <dsp:cNvPr id="0" name=""/>
        <dsp:cNvSpPr/>
      </dsp:nvSpPr>
      <dsp:spPr>
        <a:xfrm>
          <a:off x="607252" y="718723"/>
          <a:ext cx="175304" cy="5016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6903"/>
              </a:lnTo>
              <a:lnTo>
                <a:pt x="175304" y="50169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9A6E3-A20E-404E-9CD9-84BBF1EE84DD}">
      <dsp:nvSpPr>
        <dsp:cNvPr id="0" name=""/>
        <dsp:cNvSpPr/>
      </dsp:nvSpPr>
      <dsp:spPr>
        <a:xfrm>
          <a:off x="782557" y="5377276"/>
          <a:ext cx="1316125" cy="716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600" kern="1200" dirty="0" smtClean="0"/>
            <a:t>остали</a:t>
          </a:r>
          <a:endParaRPr lang="en-US" sz="1600" kern="1200" dirty="0"/>
        </a:p>
      </dsp:txBody>
      <dsp:txXfrm>
        <a:off x="782557" y="5377276"/>
        <a:ext cx="1316125" cy="716700"/>
      </dsp:txXfrm>
    </dsp:sp>
    <dsp:sp modelId="{91A8327D-2D4B-4D35-BD6C-C6F38805C765}">
      <dsp:nvSpPr>
        <dsp:cNvPr id="0" name=""/>
        <dsp:cNvSpPr/>
      </dsp:nvSpPr>
      <dsp:spPr>
        <a:xfrm>
          <a:off x="2543346" y="2023"/>
          <a:ext cx="1433400" cy="716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500" kern="1200" dirty="0" smtClean="0"/>
            <a:t>Према територији</a:t>
          </a:r>
          <a:endParaRPr lang="en-US" sz="1500" kern="1200" dirty="0"/>
        </a:p>
      </dsp:txBody>
      <dsp:txXfrm>
        <a:off x="2543346" y="2023"/>
        <a:ext cx="1433400" cy="716700"/>
      </dsp:txXfrm>
    </dsp:sp>
    <dsp:sp modelId="{AAB5921E-1A25-4CB7-9505-8AE5350461DA}">
      <dsp:nvSpPr>
        <dsp:cNvPr id="0" name=""/>
        <dsp:cNvSpPr/>
      </dsp:nvSpPr>
      <dsp:spPr>
        <a:xfrm>
          <a:off x="2686686" y="718723"/>
          <a:ext cx="208221" cy="569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9956"/>
              </a:lnTo>
              <a:lnTo>
                <a:pt x="208221" y="5699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0BCFE-B222-434E-9450-DBD8E1F4C0D7}">
      <dsp:nvSpPr>
        <dsp:cNvPr id="0" name=""/>
        <dsp:cNvSpPr/>
      </dsp:nvSpPr>
      <dsp:spPr>
        <a:xfrm>
          <a:off x="2894908" y="930329"/>
          <a:ext cx="1303213" cy="716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600" kern="1200" dirty="0" smtClean="0"/>
            <a:t>унутрашњи</a:t>
          </a:r>
          <a:endParaRPr lang="en-US" sz="1600" kern="1200" dirty="0"/>
        </a:p>
      </dsp:txBody>
      <dsp:txXfrm>
        <a:off x="2894908" y="930329"/>
        <a:ext cx="1303213" cy="716700"/>
      </dsp:txXfrm>
    </dsp:sp>
    <dsp:sp modelId="{A6D77250-CB41-4A48-97C4-DF7FD60CC31D}">
      <dsp:nvSpPr>
        <dsp:cNvPr id="0" name=""/>
        <dsp:cNvSpPr/>
      </dsp:nvSpPr>
      <dsp:spPr>
        <a:xfrm>
          <a:off x="2686686" y="718723"/>
          <a:ext cx="143340" cy="1433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400"/>
              </a:lnTo>
              <a:lnTo>
                <a:pt x="143340" y="14334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2E775D-5E85-4096-9635-E02555418069}">
      <dsp:nvSpPr>
        <dsp:cNvPr id="0" name=""/>
        <dsp:cNvSpPr/>
      </dsp:nvSpPr>
      <dsp:spPr>
        <a:xfrm>
          <a:off x="2830027" y="1793774"/>
          <a:ext cx="1394079" cy="716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600" kern="1200" dirty="0" smtClean="0"/>
            <a:t>инострани</a:t>
          </a:r>
          <a:endParaRPr lang="en-US" sz="1600" kern="1200" dirty="0"/>
        </a:p>
      </dsp:txBody>
      <dsp:txXfrm>
        <a:off x="2830027" y="1793774"/>
        <a:ext cx="1394079" cy="716700"/>
      </dsp:txXfrm>
    </dsp:sp>
    <dsp:sp modelId="{24DF3339-F230-4A54-AE4A-50B8E89539A5}">
      <dsp:nvSpPr>
        <dsp:cNvPr id="0" name=""/>
        <dsp:cNvSpPr/>
      </dsp:nvSpPr>
      <dsp:spPr>
        <a:xfrm>
          <a:off x="2686686" y="718723"/>
          <a:ext cx="143340" cy="2329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9276"/>
              </a:lnTo>
              <a:lnTo>
                <a:pt x="143340" y="23292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799D0-62D8-4156-ADFD-917506A214FE}">
      <dsp:nvSpPr>
        <dsp:cNvPr id="0" name=""/>
        <dsp:cNvSpPr/>
      </dsp:nvSpPr>
      <dsp:spPr>
        <a:xfrm>
          <a:off x="2830027" y="2689649"/>
          <a:ext cx="1394068" cy="716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600" kern="1200" dirty="0" smtClean="0"/>
            <a:t>транзитни</a:t>
          </a:r>
          <a:endParaRPr lang="en-US" sz="1600" kern="1200" dirty="0"/>
        </a:p>
      </dsp:txBody>
      <dsp:txXfrm>
        <a:off x="2830027" y="2689649"/>
        <a:ext cx="1394068" cy="716700"/>
      </dsp:txXfrm>
    </dsp:sp>
    <dsp:sp modelId="{FDB39BCD-DD16-4BFF-BB17-84213391E27B}">
      <dsp:nvSpPr>
        <dsp:cNvPr id="0" name=""/>
        <dsp:cNvSpPr/>
      </dsp:nvSpPr>
      <dsp:spPr>
        <a:xfrm>
          <a:off x="4335097" y="2023"/>
          <a:ext cx="1433400" cy="716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500" kern="1200" dirty="0" smtClean="0"/>
            <a:t>Према друштвеним групама</a:t>
          </a:r>
          <a:endParaRPr lang="en-US" sz="1500" kern="1200" dirty="0"/>
        </a:p>
      </dsp:txBody>
      <dsp:txXfrm>
        <a:off x="4335097" y="2023"/>
        <a:ext cx="1433400" cy="716700"/>
      </dsp:txXfrm>
    </dsp:sp>
    <dsp:sp modelId="{7413E6F1-CE9F-4348-848E-34F5F1CCBC23}">
      <dsp:nvSpPr>
        <dsp:cNvPr id="0" name=""/>
        <dsp:cNvSpPr/>
      </dsp:nvSpPr>
      <dsp:spPr>
        <a:xfrm>
          <a:off x="4478438" y="718723"/>
          <a:ext cx="170414" cy="536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636"/>
              </a:lnTo>
              <a:lnTo>
                <a:pt x="170414" y="5366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5BDCA-C68A-44BC-88FA-72A19A56BA35}">
      <dsp:nvSpPr>
        <dsp:cNvPr id="0" name=""/>
        <dsp:cNvSpPr/>
      </dsp:nvSpPr>
      <dsp:spPr>
        <a:xfrm>
          <a:off x="4648852" y="897009"/>
          <a:ext cx="1613711" cy="716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600" kern="1200" dirty="0" smtClean="0"/>
            <a:t>индивидуални</a:t>
          </a:r>
          <a:endParaRPr lang="en-US" sz="1600" kern="1200" dirty="0"/>
        </a:p>
      </dsp:txBody>
      <dsp:txXfrm>
        <a:off x="4648852" y="897009"/>
        <a:ext cx="1613711" cy="716700"/>
      </dsp:txXfrm>
    </dsp:sp>
    <dsp:sp modelId="{31CB89F9-503B-4434-810C-48CD692AC124}">
      <dsp:nvSpPr>
        <dsp:cNvPr id="0" name=""/>
        <dsp:cNvSpPr/>
      </dsp:nvSpPr>
      <dsp:spPr>
        <a:xfrm>
          <a:off x="4478438" y="718723"/>
          <a:ext cx="143340" cy="1433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400"/>
              </a:lnTo>
              <a:lnTo>
                <a:pt x="143340" y="14334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8BF46-8A20-4F2A-A91F-D61A4C8E378E}">
      <dsp:nvSpPr>
        <dsp:cNvPr id="0" name=""/>
        <dsp:cNvSpPr/>
      </dsp:nvSpPr>
      <dsp:spPr>
        <a:xfrm>
          <a:off x="4621778" y="1793774"/>
          <a:ext cx="1550595" cy="716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600" kern="1200" dirty="0" smtClean="0"/>
            <a:t>породични</a:t>
          </a:r>
          <a:endParaRPr lang="en-US" sz="1600" kern="1200" dirty="0"/>
        </a:p>
      </dsp:txBody>
      <dsp:txXfrm>
        <a:off x="4621778" y="1793774"/>
        <a:ext cx="1550595" cy="716700"/>
      </dsp:txXfrm>
    </dsp:sp>
    <dsp:sp modelId="{67EB2EDA-664C-4AD9-BA32-153399E6349F}">
      <dsp:nvSpPr>
        <dsp:cNvPr id="0" name=""/>
        <dsp:cNvSpPr/>
      </dsp:nvSpPr>
      <dsp:spPr>
        <a:xfrm>
          <a:off x="4478438" y="718723"/>
          <a:ext cx="143340" cy="2329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9276"/>
              </a:lnTo>
              <a:lnTo>
                <a:pt x="143340" y="23292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CBD5ED-DD0E-4D98-9C98-35266289085E}">
      <dsp:nvSpPr>
        <dsp:cNvPr id="0" name=""/>
        <dsp:cNvSpPr/>
      </dsp:nvSpPr>
      <dsp:spPr>
        <a:xfrm>
          <a:off x="4621778" y="2689649"/>
          <a:ext cx="1526778" cy="716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600" kern="1200" dirty="0" smtClean="0"/>
            <a:t>групни</a:t>
          </a:r>
          <a:endParaRPr lang="en-US" sz="1600" kern="1200" dirty="0"/>
        </a:p>
      </dsp:txBody>
      <dsp:txXfrm>
        <a:off x="4621778" y="2689649"/>
        <a:ext cx="1526778" cy="716700"/>
      </dsp:txXfrm>
    </dsp:sp>
    <dsp:sp modelId="{A02432E8-8073-4881-A035-C6FDA8B3AE51}">
      <dsp:nvSpPr>
        <dsp:cNvPr id="0" name=""/>
        <dsp:cNvSpPr/>
      </dsp:nvSpPr>
      <dsp:spPr>
        <a:xfrm>
          <a:off x="6205161" y="768"/>
          <a:ext cx="2171516" cy="716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500" kern="1200" dirty="0" smtClean="0"/>
            <a:t>Према превозном средству</a:t>
          </a:r>
          <a:endParaRPr lang="en-US" sz="1500" kern="1200" dirty="0"/>
        </a:p>
      </dsp:txBody>
      <dsp:txXfrm>
        <a:off x="6205161" y="768"/>
        <a:ext cx="2171516" cy="716700"/>
      </dsp:txXfrm>
    </dsp:sp>
    <dsp:sp modelId="{E1F544AB-F1EB-4FE1-9DC6-A56527CB1E45}">
      <dsp:nvSpPr>
        <dsp:cNvPr id="0" name=""/>
        <dsp:cNvSpPr/>
      </dsp:nvSpPr>
      <dsp:spPr>
        <a:xfrm>
          <a:off x="6422313" y="717469"/>
          <a:ext cx="199345" cy="538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263"/>
              </a:lnTo>
              <a:lnTo>
                <a:pt x="199345" y="5382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D6619-3B57-438B-9B23-315128BD21A9}">
      <dsp:nvSpPr>
        <dsp:cNvPr id="0" name=""/>
        <dsp:cNvSpPr/>
      </dsp:nvSpPr>
      <dsp:spPr>
        <a:xfrm>
          <a:off x="6621659" y="897382"/>
          <a:ext cx="1631152" cy="716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600" kern="1200" dirty="0" smtClean="0"/>
            <a:t>железнички</a:t>
          </a:r>
          <a:endParaRPr lang="en-US" sz="1600" kern="1200" dirty="0"/>
        </a:p>
      </dsp:txBody>
      <dsp:txXfrm>
        <a:off x="6621659" y="897382"/>
        <a:ext cx="1631152" cy="716700"/>
      </dsp:txXfrm>
    </dsp:sp>
    <dsp:sp modelId="{F31AA595-9F39-47F5-996B-4165CD543F53}">
      <dsp:nvSpPr>
        <dsp:cNvPr id="0" name=""/>
        <dsp:cNvSpPr/>
      </dsp:nvSpPr>
      <dsp:spPr>
        <a:xfrm>
          <a:off x="6422313" y="717469"/>
          <a:ext cx="171526" cy="1434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4655"/>
              </a:lnTo>
              <a:lnTo>
                <a:pt x="171526" y="14346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8C449-657F-4EBB-BEF2-393ACDC03413}">
      <dsp:nvSpPr>
        <dsp:cNvPr id="0" name=""/>
        <dsp:cNvSpPr/>
      </dsp:nvSpPr>
      <dsp:spPr>
        <a:xfrm>
          <a:off x="6593839" y="1793774"/>
          <a:ext cx="1631152" cy="716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600" kern="1200" dirty="0" smtClean="0"/>
            <a:t>аутомобилски</a:t>
          </a:r>
          <a:endParaRPr lang="en-US" sz="1600" kern="1200" dirty="0"/>
        </a:p>
      </dsp:txBody>
      <dsp:txXfrm>
        <a:off x="6593839" y="1793774"/>
        <a:ext cx="1631152" cy="716700"/>
      </dsp:txXfrm>
    </dsp:sp>
    <dsp:sp modelId="{820849B8-392F-4E57-8AC3-4155B372C80D}">
      <dsp:nvSpPr>
        <dsp:cNvPr id="0" name=""/>
        <dsp:cNvSpPr/>
      </dsp:nvSpPr>
      <dsp:spPr>
        <a:xfrm>
          <a:off x="6422313" y="717469"/>
          <a:ext cx="171526" cy="2330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0530"/>
              </a:lnTo>
              <a:lnTo>
                <a:pt x="171526" y="23305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CC875-002A-4DE6-A8D7-25E02473195A}">
      <dsp:nvSpPr>
        <dsp:cNvPr id="0" name=""/>
        <dsp:cNvSpPr/>
      </dsp:nvSpPr>
      <dsp:spPr>
        <a:xfrm>
          <a:off x="6593839" y="2689649"/>
          <a:ext cx="1631152" cy="716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600" kern="1200" dirty="0" smtClean="0"/>
            <a:t>ваздухопловни</a:t>
          </a:r>
          <a:endParaRPr lang="en-US" sz="1600" kern="1200" dirty="0"/>
        </a:p>
      </dsp:txBody>
      <dsp:txXfrm>
        <a:off x="6593839" y="2689649"/>
        <a:ext cx="1631152" cy="716700"/>
      </dsp:txXfrm>
    </dsp:sp>
    <dsp:sp modelId="{C6BEF905-0024-44E8-91CD-880814DBA8FF}">
      <dsp:nvSpPr>
        <dsp:cNvPr id="0" name=""/>
        <dsp:cNvSpPr/>
      </dsp:nvSpPr>
      <dsp:spPr>
        <a:xfrm>
          <a:off x="6422313" y="717469"/>
          <a:ext cx="171526" cy="3226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6406"/>
              </a:lnTo>
              <a:lnTo>
                <a:pt x="171526" y="32264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D9C14-DE36-4B66-9CBC-5177232FB5C6}">
      <dsp:nvSpPr>
        <dsp:cNvPr id="0" name=""/>
        <dsp:cNvSpPr/>
      </dsp:nvSpPr>
      <dsp:spPr>
        <a:xfrm>
          <a:off x="6593839" y="3585525"/>
          <a:ext cx="1631152" cy="716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600" kern="1200" dirty="0" smtClean="0"/>
            <a:t>поморски</a:t>
          </a:r>
          <a:endParaRPr lang="en-US" sz="1600" kern="1200" dirty="0"/>
        </a:p>
      </dsp:txBody>
      <dsp:txXfrm>
        <a:off x="6593839" y="3585525"/>
        <a:ext cx="1631152" cy="716700"/>
      </dsp:txXfrm>
    </dsp:sp>
    <dsp:sp modelId="{EBE8D71E-EA6A-4C58-8F54-B0CCDF3E9CD6}">
      <dsp:nvSpPr>
        <dsp:cNvPr id="0" name=""/>
        <dsp:cNvSpPr/>
      </dsp:nvSpPr>
      <dsp:spPr>
        <a:xfrm>
          <a:off x="6422313" y="717469"/>
          <a:ext cx="171526" cy="4122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2281"/>
              </a:lnTo>
              <a:lnTo>
                <a:pt x="171526" y="41222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71726-ECB6-4EA8-8E24-F275B162A108}">
      <dsp:nvSpPr>
        <dsp:cNvPr id="0" name=""/>
        <dsp:cNvSpPr/>
      </dsp:nvSpPr>
      <dsp:spPr>
        <a:xfrm>
          <a:off x="6593839" y="4481400"/>
          <a:ext cx="1631152" cy="716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600" kern="1200" dirty="0" smtClean="0"/>
            <a:t>речни</a:t>
          </a:r>
          <a:endParaRPr lang="en-US" sz="1600" kern="1200" dirty="0"/>
        </a:p>
      </dsp:txBody>
      <dsp:txXfrm>
        <a:off x="6593839" y="4481400"/>
        <a:ext cx="1631152" cy="716700"/>
      </dsp:txXfrm>
    </dsp:sp>
    <dsp:sp modelId="{0F36789C-778D-4121-BA65-A7ABE08EE5F7}">
      <dsp:nvSpPr>
        <dsp:cNvPr id="0" name=""/>
        <dsp:cNvSpPr/>
      </dsp:nvSpPr>
      <dsp:spPr>
        <a:xfrm>
          <a:off x="6422313" y="717469"/>
          <a:ext cx="171526" cy="5018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8157"/>
              </a:lnTo>
              <a:lnTo>
                <a:pt x="171526" y="50181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9EC33-3118-456A-A8F7-C12D3D4DD417}">
      <dsp:nvSpPr>
        <dsp:cNvPr id="0" name=""/>
        <dsp:cNvSpPr/>
      </dsp:nvSpPr>
      <dsp:spPr>
        <a:xfrm>
          <a:off x="6593839" y="5377276"/>
          <a:ext cx="1461736" cy="716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600" kern="1200" dirty="0" smtClean="0"/>
            <a:t>остали</a:t>
          </a:r>
          <a:endParaRPr lang="en-US" sz="1600" kern="1200" dirty="0"/>
        </a:p>
      </dsp:txBody>
      <dsp:txXfrm>
        <a:off x="6593839" y="5377276"/>
        <a:ext cx="1461736" cy="716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1A486-9939-47B2-A643-AAFD66E27FC8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43038-A310-4D77-A476-49B91D95F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43038-A310-4D77-A476-49B91D95F4C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F58B-0A4C-4948-8197-F47E52C1658D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17AD-958C-458C-984F-2B2DFA9C3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F58B-0A4C-4948-8197-F47E52C1658D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17AD-958C-458C-984F-2B2DFA9C3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F58B-0A4C-4948-8197-F47E52C1658D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17AD-958C-458C-984F-2B2DFA9C3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F58B-0A4C-4948-8197-F47E52C1658D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17AD-958C-458C-984F-2B2DFA9C3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F58B-0A4C-4948-8197-F47E52C1658D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17AD-958C-458C-984F-2B2DFA9C3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F58B-0A4C-4948-8197-F47E52C1658D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17AD-958C-458C-984F-2B2DFA9C3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F58B-0A4C-4948-8197-F47E52C1658D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17AD-958C-458C-984F-2B2DFA9C3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F58B-0A4C-4948-8197-F47E52C1658D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17AD-958C-458C-984F-2B2DFA9C3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F58B-0A4C-4948-8197-F47E52C1658D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17AD-958C-458C-984F-2B2DFA9C3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F58B-0A4C-4948-8197-F47E52C1658D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17AD-958C-458C-984F-2B2DFA9C3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F58B-0A4C-4948-8197-F47E52C1658D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17AD-958C-458C-984F-2B2DFA9C3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F58B-0A4C-4948-8197-F47E52C1658D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517AD-958C-458C-984F-2B2DFA9C3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11.jpeg"/><Relationship Id="rId9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72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12" Type="http://schemas.openxmlformats.org/officeDocument/2006/relationships/image" Target="../media/image71.jpeg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3.jpeg"/><Relationship Id="rId4" Type="http://schemas.openxmlformats.org/officeDocument/2006/relationships/image" Target="../media/image7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304800"/>
            <a:ext cx="8915401" cy="600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371599"/>
          </a:xfrm>
        </p:spPr>
        <p:txBody>
          <a:bodyPr>
            <a:normAutofit/>
          </a:bodyPr>
          <a:lstStyle/>
          <a:p>
            <a:r>
              <a:rPr lang="sr-Cyrl-CS" sz="6600" dirty="0" smtClean="0">
                <a:solidFill>
                  <a:schemeClr val="accent6">
                    <a:lumMod val="75000"/>
                  </a:schemeClr>
                </a:solidFill>
              </a:rPr>
              <a:t>ТУРИЗАМ У СРБИЈИ</a:t>
            </a:r>
            <a:endParaRPr lang="en-US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0600"/>
            <a:ext cx="6248400" cy="1524000"/>
          </a:xfrm>
        </p:spPr>
        <p:txBody>
          <a:bodyPr>
            <a:normAutofit fontScale="70000" lnSpcReduction="20000"/>
          </a:bodyPr>
          <a:lstStyle/>
          <a:p>
            <a:r>
              <a:rPr lang="sr-Cyrl-CS" dirty="0" smtClean="0">
                <a:solidFill>
                  <a:schemeClr val="accent6">
                    <a:lumMod val="75000"/>
                  </a:schemeClr>
                </a:solidFill>
              </a:rPr>
              <a:t>Туризам је услужна привредна делатност која подразумева свако кретање становништва ради одмора,рекреације,опоравка,или задовољавања неких културних потреба.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048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dirty="0" smtClean="0">
                <a:solidFill>
                  <a:schemeClr val="accent5">
                    <a:lumMod val="75000"/>
                  </a:schemeClr>
                </a:solidFill>
              </a:rPr>
              <a:t>СЕОСКИ ТУРИЗАМ ЈОШ НИЈЕ ДОВОЉНО РАЗВИЈЕН,АЛИ ИМА ДОБРУ ПЕРСПЕКТИВУ.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 descr="svetoz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95400"/>
            <a:ext cx="2752045" cy="2465833"/>
          </a:xfrm>
          <a:prstGeom prst="rect">
            <a:avLst/>
          </a:prstGeom>
        </p:spPr>
      </p:pic>
      <p:pic>
        <p:nvPicPr>
          <p:cNvPr id="4" name="Picture 3" descr="290px-JZ-83-173_mokragor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267200"/>
            <a:ext cx="3657600" cy="2443340"/>
          </a:xfrm>
          <a:prstGeom prst="rect">
            <a:avLst/>
          </a:prstGeom>
        </p:spPr>
      </p:pic>
      <p:pic>
        <p:nvPicPr>
          <p:cNvPr id="5" name="Picture 4" descr="290px-Sicev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1295401"/>
            <a:ext cx="2971800" cy="2362200"/>
          </a:xfrm>
          <a:prstGeom prst="rect">
            <a:avLst/>
          </a:prstGeom>
        </p:spPr>
      </p:pic>
      <p:pic>
        <p:nvPicPr>
          <p:cNvPr id="6" name="Picture 5" descr="305_siogojnodjemperi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1295400"/>
            <a:ext cx="1981200" cy="2768019"/>
          </a:xfrm>
          <a:prstGeom prst="rect">
            <a:avLst/>
          </a:prstGeom>
        </p:spPr>
      </p:pic>
      <p:pic>
        <p:nvPicPr>
          <p:cNvPr id="7" name="Picture 6" descr="moravski-konaci-crkvaVEL PLAN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7162800" y="-2209800"/>
            <a:ext cx="5029200" cy="8092442"/>
          </a:xfrm>
          <a:prstGeom prst="rect">
            <a:avLst/>
          </a:prstGeom>
        </p:spPr>
      </p:pic>
      <p:pic>
        <p:nvPicPr>
          <p:cNvPr id="8" name="Picture 7" descr="rajacke pimni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4343400"/>
            <a:ext cx="3441699" cy="22634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37338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ЕТНО СЕЛО КОД КУРШУМЛИЈЕ,СИРОГОЈНО И МОКРА ГОРА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3581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ПОГЛЕД НА СИЋЕВО;</a:t>
            </a:r>
          </a:p>
          <a:p>
            <a:r>
              <a:rPr lang="sr-Cyrl-CS" dirty="0" smtClean="0"/>
              <a:t>ПИМНИЦЕ КОД НЕГОТИНА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800" dirty="0" smtClean="0">
                <a:solidFill>
                  <a:schemeClr val="accent3">
                    <a:lumMod val="50000"/>
                  </a:schemeClr>
                </a:solidFill>
              </a:rPr>
              <a:t>ПРИРОДНИ ТУРИСТИЧКИ </a:t>
            </a:r>
            <a:r>
              <a:rPr lang="sr-Cyrl-CS" sz="2800" dirty="0" smtClean="0">
                <a:solidFill>
                  <a:schemeClr val="accent3">
                    <a:lumMod val="50000"/>
                  </a:schemeClr>
                </a:solidFill>
              </a:rPr>
              <a:t>МОТИВИ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 descr="DjavoljaVaros01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914400"/>
            <a:ext cx="4572000" cy="3124200"/>
          </a:xfrm>
          <a:prstGeom prst="rect">
            <a:avLst/>
          </a:prstGeom>
        </p:spPr>
      </p:pic>
      <p:pic>
        <p:nvPicPr>
          <p:cNvPr id="4" name="Picture 3" descr="bzub_lila_cvece_vidikov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762000"/>
            <a:ext cx="3124200" cy="3886200"/>
          </a:xfrm>
          <a:prstGeom prst="rect">
            <a:avLst/>
          </a:prstGeom>
        </p:spPr>
      </p:pic>
      <p:pic>
        <p:nvPicPr>
          <p:cNvPr id="5" name="Picture 4" descr="rtan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4191000"/>
            <a:ext cx="3733800" cy="2514600"/>
          </a:xfrm>
          <a:prstGeom prst="rect">
            <a:avLst/>
          </a:prstGeom>
        </p:spPr>
      </p:pic>
      <p:pic>
        <p:nvPicPr>
          <p:cNvPr id="6" name="Picture 5" descr="zlotska pecina 3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600" y="4724400"/>
            <a:ext cx="4495800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3200400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CS" dirty="0" smtClean="0">
                <a:solidFill>
                  <a:srgbClr val="0070C0"/>
                </a:solidFill>
              </a:rPr>
              <a:t>ЂАВОЉА ВАРОШ,  СТАРА ПЛ. </a:t>
            </a:r>
          </a:p>
          <a:p>
            <a:endParaRPr lang="sr-Cyrl-CS" dirty="0" smtClean="0">
              <a:solidFill>
                <a:srgbClr val="0070C0"/>
              </a:solidFill>
            </a:endParaRPr>
          </a:p>
          <a:p>
            <a:r>
              <a:rPr lang="sr-Cyrl-CS" dirty="0" smtClean="0">
                <a:solidFill>
                  <a:srgbClr val="0070C0"/>
                </a:solidFill>
              </a:rPr>
              <a:t>РТАЊ </a:t>
            </a:r>
          </a:p>
          <a:p>
            <a:pPr algn="r"/>
            <a:r>
              <a:rPr lang="sr-Cyrl-CS" dirty="0" smtClean="0">
                <a:solidFill>
                  <a:srgbClr val="0070C0"/>
                </a:solidFill>
              </a:rPr>
              <a:t>ЗЛОТСКА ПЕЋИНА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ovcar-kabl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4114800" cy="3124200"/>
          </a:xfrm>
          <a:prstGeom prst="rect">
            <a:avLst/>
          </a:prstGeom>
        </p:spPr>
      </p:pic>
      <p:pic>
        <p:nvPicPr>
          <p:cNvPr id="4" name="Picture 3" descr="djerd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505200"/>
            <a:ext cx="3962400" cy="2895600"/>
          </a:xfrm>
          <a:prstGeom prst="rect">
            <a:avLst/>
          </a:prstGeom>
        </p:spPr>
      </p:pic>
      <p:pic>
        <p:nvPicPr>
          <p:cNvPr id="5" name="Picture 4" descr="lis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0"/>
            <a:ext cx="2286000" cy="3048000"/>
          </a:xfrm>
          <a:prstGeom prst="rect">
            <a:avLst/>
          </a:prstGeom>
        </p:spPr>
      </p:pic>
      <p:pic>
        <p:nvPicPr>
          <p:cNvPr id="6" name="Picture 5" descr="sijarinska banja1GEJZI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3352800"/>
            <a:ext cx="2247900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381000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ОВЧАРСКО-КАБЛАРСКА КЛИСУРА,</a:t>
            </a:r>
          </a:p>
          <a:p>
            <a:endParaRPr lang="sr-Cyrl-CS" dirty="0" smtClean="0"/>
          </a:p>
          <a:p>
            <a:pPr algn="r"/>
            <a:endParaRPr lang="sr-Cyrl-CS" dirty="0" smtClean="0"/>
          </a:p>
          <a:p>
            <a:pPr algn="r"/>
            <a:endParaRPr lang="sr-Cyrl-CS" dirty="0" smtClean="0"/>
          </a:p>
          <a:p>
            <a:pPr algn="r"/>
            <a:endParaRPr lang="sr-Cyrl-CS" dirty="0" smtClean="0"/>
          </a:p>
          <a:p>
            <a:pPr algn="r"/>
            <a:r>
              <a:rPr lang="sr-Cyrl-CS" dirty="0" smtClean="0"/>
              <a:t>ВОДОПАД ЛИСИНЕ</a:t>
            </a:r>
          </a:p>
          <a:p>
            <a:pPr algn="r"/>
            <a:endParaRPr lang="sr-Cyrl-CS" dirty="0" smtClean="0"/>
          </a:p>
          <a:p>
            <a:pPr algn="r"/>
            <a:endParaRPr lang="sr-Cyrl-CS" dirty="0" smtClean="0"/>
          </a:p>
          <a:p>
            <a:r>
              <a:rPr lang="sr-Cyrl-CS" dirty="0" smtClean="0"/>
              <a:t>ЂЕРДАПСКА КЛИСУРА</a:t>
            </a:r>
          </a:p>
          <a:p>
            <a:pPr algn="r"/>
            <a:endParaRPr lang="sr-Cyrl-CS" dirty="0" smtClean="0"/>
          </a:p>
          <a:p>
            <a:pPr algn="r"/>
            <a:endParaRPr lang="sr-Cyrl-CS" dirty="0" smtClean="0"/>
          </a:p>
          <a:p>
            <a:pPr algn="r"/>
            <a:endParaRPr lang="sr-Cyrl-CS" dirty="0" smtClean="0"/>
          </a:p>
          <a:p>
            <a:pPr algn="r"/>
            <a:endParaRPr lang="sr-Cyrl-CS" dirty="0" smtClean="0"/>
          </a:p>
          <a:p>
            <a:pPr algn="r"/>
            <a:r>
              <a:rPr lang="sr-Cyrl-CS" dirty="0" smtClean="0"/>
              <a:t>ГЕЈЗИР У  СИЈАРИНСКОЈ БАЊИ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ina_reg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1" y="228601"/>
            <a:ext cx="3733800" cy="3048000"/>
          </a:xfrm>
          <a:prstGeom prst="rect">
            <a:avLst/>
          </a:prstGeom>
        </p:spPr>
      </p:pic>
      <p:pic>
        <p:nvPicPr>
          <p:cNvPr id="3" name="Picture 2" descr="uv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04800"/>
            <a:ext cx="4038600" cy="2895600"/>
          </a:xfrm>
          <a:prstGeom prst="rect">
            <a:avLst/>
          </a:prstGeom>
        </p:spPr>
      </p:pic>
      <p:pic>
        <p:nvPicPr>
          <p:cNvPr id="4" name="Picture 3" descr="vlasinsko jeze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600" y="3352800"/>
            <a:ext cx="4165600" cy="3124200"/>
          </a:xfrm>
          <a:prstGeom prst="rect">
            <a:avLst/>
          </a:prstGeom>
        </p:spPr>
      </p:pic>
      <p:pic>
        <p:nvPicPr>
          <p:cNvPr id="5" name="Picture 4" descr="vracevgaj bela crkv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3429000"/>
            <a:ext cx="3581400" cy="3038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3657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ВРАЧЕВГАЈСКО ЈЕЗЕРО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6096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ВЛАСИНСКО ЈЕЗЕРО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2743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>
                    <a:lumMod val="95000"/>
                  </a:schemeClr>
                </a:solidFill>
              </a:rPr>
              <a:t>УВАЦ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lasnicka_ramonda_natal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1600200" cy="1600200"/>
          </a:xfrm>
          <a:prstGeom prst="rect">
            <a:avLst/>
          </a:prstGeom>
        </p:spPr>
      </p:pic>
      <p:pic>
        <p:nvPicPr>
          <p:cNvPr id="3" name="Picture 2" descr="jelasnicka_ramonda_serb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81000"/>
            <a:ext cx="1905000" cy="1600200"/>
          </a:xfrm>
          <a:prstGeom prst="rect">
            <a:avLst/>
          </a:prstGeom>
        </p:spPr>
      </p:pic>
      <p:pic>
        <p:nvPicPr>
          <p:cNvPr id="5" name="Picture 4" descr="Fruska_Gor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2543" y="381000"/>
            <a:ext cx="3750000" cy="2667000"/>
          </a:xfrm>
          <a:prstGeom prst="rect">
            <a:avLst/>
          </a:prstGeom>
        </p:spPr>
      </p:pic>
      <p:pic>
        <p:nvPicPr>
          <p:cNvPr id="6" name="Picture 5" descr="fazan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3124200"/>
            <a:ext cx="3276600" cy="1981200"/>
          </a:xfrm>
          <a:prstGeom prst="rect">
            <a:avLst/>
          </a:prstGeom>
        </p:spPr>
      </p:pic>
      <p:pic>
        <p:nvPicPr>
          <p:cNvPr id="13" name="Picture 12" descr="grb_jelasnicka_klisur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228600"/>
            <a:ext cx="1778000" cy="2133600"/>
          </a:xfrm>
          <a:prstGeom prst="rect">
            <a:avLst/>
          </a:prstGeom>
        </p:spPr>
      </p:pic>
      <p:pic>
        <p:nvPicPr>
          <p:cNvPr id="14" name="Picture 13" descr="golija_bukova_sastojina_smal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2286000"/>
            <a:ext cx="3733800" cy="3209925"/>
          </a:xfrm>
          <a:prstGeom prst="rect">
            <a:avLst/>
          </a:prstGeom>
        </p:spPr>
      </p:pic>
      <p:pic>
        <p:nvPicPr>
          <p:cNvPr id="15" name="Picture 14" descr="grb_golij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1" y="5265456"/>
            <a:ext cx="1981199" cy="14736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91200" y="533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>
                    <a:lumMod val="95000"/>
                  </a:schemeClr>
                </a:solidFill>
              </a:rPr>
              <a:t>НП ФРУШКА ГОРА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" name="Picture 16" descr="grb_lazarev_kanj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07129" y="5266134"/>
            <a:ext cx="1936871" cy="159186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553200" y="6172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КУЧАЈ</a:t>
            </a:r>
            <a:endParaRPr lang="en-US" dirty="0"/>
          </a:p>
        </p:txBody>
      </p:sp>
      <p:pic>
        <p:nvPicPr>
          <p:cNvPr id="19" name="Picture 18" descr="grb_vinatovac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10000" y="4524375"/>
            <a:ext cx="1600200" cy="23336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29200" y="5105400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dirty="0" smtClean="0"/>
              <a:t>БУКВА ПРАШУМСКОГ ТИПА,ГОРЊА РЕСАВА,КУЧАЈ</a:t>
            </a:r>
            <a:endParaRPr lang="en-US" sz="1400" dirty="0"/>
          </a:p>
        </p:txBody>
      </p:sp>
      <p:pic>
        <p:nvPicPr>
          <p:cNvPr id="21" name="Picture 20" descr="grb_klokocevac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62400" y="1981200"/>
            <a:ext cx="1333500" cy="20002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038600" y="4191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ПОВЛЕН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200" b="1" dirty="0" smtClean="0">
                <a:solidFill>
                  <a:srgbClr val="FFC000"/>
                </a:solidFill>
              </a:rPr>
              <a:t>АНТРОПОГЕНИ ТУРИСТИЧКИ МОТИВИ</a:t>
            </a:r>
            <a:endParaRPr lang="en-US" sz="3200" b="1" dirty="0">
              <a:solidFill>
                <a:srgbClr val="FFC000"/>
              </a:solidFill>
            </a:endParaRPr>
          </a:p>
        </p:txBody>
      </p:sp>
      <p:pic>
        <p:nvPicPr>
          <p:cNvPr id="3" name="Picture 2" descr="gamzigr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3622766" cy="2438400"/>
          </a:xfrm>
          <a:prstGeom prst="rect">
            <a:avLst/>
          </a:prstGeom>
        </p:spPr>
      </p:pic>
      <p:pic>
        <p:nvPicPr>
          <p:cNvPr id="4" name="Picture 3" descr="golubacki gr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581400"/>
            <a:ext cx="2581275" cy="1771650"/>
          </a:xfrm>
          <a:prstGeom prst="rect">
            <a:avLst/>
          </a:prstGeom>
        </p:spPr>
      </p:pic>
      <p:pic>
        <p:nvPicPr>
          <p:cNvPr id="5" name="Picture 4" descr="КАЛЕМЕГДА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762000"/>
            <a:ext cx="2466975" cy="1847850"/>
          </a:xfrm>
          <a:prstGeom prst="rect">
            <a:avLst/>
          </a:prstGeom>
        </p:spPr>
      </p:pic>
      <p:pic>
        <p:nvPicPr>
          <p:cNvPr id="6" name="Picture 5" descr="Viminacium_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838200"/>
            <a:ext cx="1885950" cy="2971800"/>
          </a:xfrm>
          <a:prstGeom prst="rect">
            <a:avLst/>
          </a:prstGeom>
        </p:spPr>
      </p:pic>
      <p:pic>
        <p:nvPicPr>
          <p:cNvPr id="7" name="Picture 6" descr="DSC01674-[1600x1200]-73028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1801" y="3733800"/>
            <a:ext cx="1905000" cy="2895600"/>
          </a:xfrm>
          <a:prstGeom prst="rect">
            <a:avLst/>
          </a:prstGeom>
        </p:spPr>
      </p:pic>
      <p:pic>
        <p:nvPicPr>
          <p:cNvPr id="8" name="Picture 7" descr="avala_spomeni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0" y="2667000"/>
            <a:ext cx="2895600" cy="2162048"/>
          </a:xfrm>
          <a:prstGeom prst="rect">
            <a:avLst/>
          </a:prstGeom>
        </p:spPr>
      </p:pic>
      <p:pic>
        <p:nvPicPr>
          <p:cNvPr id="10" name="Picture 9" descr="smederevska tvrdjav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38600" y="5072062"/>
            <a:ext cx="2362200" cy="1557337"/>
          </a:xfrm>
          <a:prstGeom prst="rect">
            <a:avLst/>
          </a:prstGeom>
        </p:spPr>
      </p:pic>
      <p:pic>
        <p:nvPicPr>
          <p:cNvPr id="11" name="Picture 10" descr="stalacka tvrdj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78000" y="5181600"/>
            <a:ext cx="2032000" cy="1524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5562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rgbClr val="FFC000"/>
                </a:solidFill>
              </a:rPr>
              <a:t>ИСТОРИЈСКЕ ВРЕДНОСТИ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1066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ГАМЗИГРАД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990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КАЛЕМЕГДАН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81800" y="914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rgbClr val="FFC000"/>
                </a:solidFill>
              </a:rPr>
              <a:t>КОСТОЛАЦ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61722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НИШ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76800" y="4495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АВАЛА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14800" y="4953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СМЕДЕРЕВО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71800" y="5105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СТАЛАЋ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667000" y="3886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rgbClr val="FFC000"/>
                </a:solidFill>
              </a:rPr>
              <a:t>ГОЛУБАЦ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poca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3429000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905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СОПОЋАНИ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patri_studen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0"/>
            <a:ext cx="3505200" cy="198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85393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СТУДЕНИЦА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manastir_Decan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267200"/>
            <a:ext cx="3505200" cy="167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200" y="5638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ДЕЧАНИ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0198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РАШКА АРХИТЕКТОНСКА ШКОЛА,МАНАСТИРИ ПОД ЗАШТИТОМ УНЕСКА</a:t>
            </a:r>
            <a:endParaRPr lang="en-US" dirty="0"/>
          </a:p>
        </p:txBody>
      </p:sp>
      <p:pic>
        <p:nvPicPr>
          <p:cNvPr id="11" name="Picture 10" descr="b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0"/>
            <a:ext cx="2743199" cy="3657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67200" y="3505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БЕЛИ АНЂЕО-МИЛЕШЕВА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0" y="304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МОРАВСКА ШКОЛА</a:t>
            </a:r>
            <a:endParaRPr lang="en-US" dirty="0"/>
          </a:p>
        </p:txBody>
      </p:sp>
      <p:pic>
        <p:nvPicPr>
          <p:cNvPr id="14" name="Picture 13" descr="036-Hopov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24625" y="990600"/>
            <a:ext cx="2390775" cy="2057400"/>
          </a:xfrm>
          <a:prstGeom prst="rect">
            <a:avLst/>
          </a:prstGeom>
        </p:spPr>
      </p:pic>
      <p:pic>
        <p:nvPicPr>
          <p:cNvPr id="15" name="Picture 14" descr="ljubostinj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29400" y="3048000"/>
            <a:ext cx="2286000" cy="2057400"/>
          </a:xfrm>
          <a:prstGeom prst="rect">
            <a:avLst/>
          </a:prstGeom>
        </p:spPr>
      </p:pic>
      <p:pic>
        <p:nvPicPr>
          <p:cNvPr id="16" name="Picture 15" descr="manasija a 01 08 200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67200" y="4267200"/>
            <a:ext cx="2362199" cy="17526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29400" y="51816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CS" dirty="0" smtClean="0"/>
              <a:t>ХОПОВО</a:t>
            </a:r>
          </a:p>
          <a:p>
            <a:pPr algn="r"/>
            <a:r>
              <a:rPr lang="sr-Cyrl-CS" dirty="0" smtClean="0"/>
              <a:t>ЉУБОСТИЊА</a:t>
            </a:r>
          </a:p>
          <a:p>
            <a:r>
              <a:rPr lang="sr-Cyrl-CS" dirty="0" smtClean="0"/>
              <a:t>МАНАСИЈА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048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accent3">
                    <a:lumMod val="75000"/>
                  </a:schemeClr>
                </a:solidFill>
              </a:rPr>
              <a:t>УМЕТНИЧК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sr-Cyrl-CS" dirty="0" smtClean="0">
                <a:solidFill>
                  <a:schemeClr val="accent3">
                    <a:lumMod val="75000"/>
                  </a:schemeClr>
                </a:solidFill>
              </a:rPr>
              <a:t> ОСТВАРЕЊА,ГРАДОВИ,ЕТНОГРАФСКЕ ВРЕДНОСТИ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 descr="_bitef_teat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85800"/>
            <a:ext cx="1371600" cy="1905000"/>
          </a:xfrm>
          <a:prstGeom prst="rect">
            <a:avLst/>
          </a:prstGeom>
        </p:spPr>
      </p:pic>
      <p:pic>
        <p:nvPicPr>
          <p:cNvPr id="4" name="Picture 3" descr="Dani-berbe-grozdja-u-Vrsc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609601"/>
            <a:ext cx="1752600" cy="2209800"/>
          </a:xfrm>
          <a:prstGeom prst="rect">
            <a:avLst/>
          </a:prstGeom>
        </p:spPr>
      </p:pic>
      <p:pic>
        <p:nvPicPr>
          <p:cNvPr id="5" name="Picture 4" descr="14994-sajam-automobila-2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971800"/>
            <a:ext cx="2133600" cy="2514600"/>
          </a:xfrm>
          <a:prstGeom prst="rect">
            <a:avLst/>
          </a:prstGeom>
        </p:spPr>
      </p:pic>
      <p:pic>
        <p:nvPicPr>
          <p:cNvPr id="6" name="Picture 5" descr="folklorvrsa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990600"/>
            <a:ext cx="2433637" cy="1828800"/>
          </a:xfrm>
          <a:prstGeom prst="rect">
            <a:avLst/>
          </a:prstGeom>
        </p:spPr>
      </p:pic>
      <p:pic>
        <p:nvPicPr>
          <p:cNvPr id="7" name="Picture 6" descr="Vrsac,_Centar_Milenju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437" y="990600"/>
            <a:ext cx="2394763" cy="2252662"/>
          </a:xfrm>
          <a:prstGeom prst="rect">
            <a:avLst/>
          </a:prstGeom>
        </p:spPr>
      </p:pic>
      <p:pic>
        <p:nvPicPr>
          <p:cNvPr id="8" name="Picture 7" descr="exit festiva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" y="5143500"/>
            <a:ext cx="2743200" cy="1714500"/>
          </a:xfrm>
          <a:prstGeom prst="rect">
            <a:avLst/>
          </a:prstGeom>
        </p:spPr>
      </p:pic>
      <p:pic>
        <p:nvPicPr>
          <p:cNvPr id="9" name="Picture 8" descr="slika paje jovanovic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53200" y="3276600"/>
            <a:ext cx="2143887" cy="1600200"/>
          </a:xfrm>
          <a:prstGeom prst="rect">
            <a:avLst/>
          </a:prstGeom>
        </p:spPr>
      </p:pic>
      <p:pic>
        <p:nvPicPr>
          <p:cNvPr id="10" name="Picture 9" descr="festiva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67200" y="2743200"/>
            <a:ext cx="2143125" cy="2143125"/>
          </a:xfrm>
          <a:prstGeom prst="rect">
            <a:avLst/>
          </a:prstGeom>
        </p:spPr>
      </p:pic>
      <p:pic>
        <p:nvPicPr>
          <p:cNvPr id="11" name="Picture 10" descr="kustendorf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76600" y="4667250"/>
            <a:ext cx="1524000" cy="2190750"/>
          </a:xfrm>
          <a:prstGeom prst="rect">
            <a:avLst/>
          </a:prstGeom>
        </p:spPr>
      </p:pic>
      <p:pic>
        <p:nvPicPr>
          <p:cNvPr id="12" name="Picture 11" descr="jazak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38400" y="2819400"/>
            <a:ext cx="1822449" cy="1828800"/>
          </a:xfrm>
          <a:prstGeom prst="rect">
            <a:avLst/>
          </a:prstGeom>
        </p:spPr>
      </p:pic>
      <p:pic>
        <p:nvPicPr>
          <p:cNvPr id="13" name="Picture 12" descr="noc muzeja 201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953000" y="4991100"/>
            <a:ext cx="2286000" cy="1866900"/>
          </a:xfrm>
          <a:prstGeom prst="rect">
            <a:avLst/>
          </a:prstGeom>
        </p:spPr>
      </p:pic>
      <p:pic>
        <p:nvPicPr>
          <p:cNvPr id="14" name="Picture 13" descr="rajac kosidba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39000" y="5105400"/>
            <a:ext cx="17526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Светска културна баштина</a:t>
            </a:r>
            <a:r>
              <a:rPr lang="sr-Latn-RS" dirty="0" smtClean="0"/>
              <a:t>UNESCO-a</a:t>
            </a:r>
            <a:r>
              <a:rPr lang="sr-Cyrl-RS" dirty="0" smtClean="0"/>
              <a:t> у Србији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Cyrl-RS" dirty="0" smtClean="0"/>
              <a:t>1979.-Град Стари Рас,манастир Сопоћани и Петрова црква,најстарија у Србији(8.век)</a:t>
            </a:r>
            <a:endParaRPr lang="en-US" dirty="0"/>
          </a:p>
        </p:txBody>
      </p:sp>
      <p:pic>
        <p:nvPicPr>
          <p:cNvPr id="7" name="Content Placeholder 6" descr="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09800"/>
            <a:ext cx="1905000" cy="2057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1986.-манастир Студеница</a:t>
            </a:r>
            <a:endParaRPr lang="en-US" dirty="0"/>
          </a:p>
        </p:txBody>
      </p:sp>
      <p:pic>
        <p:nvPicPr>
          <p:cNvPr id="8" name="Content Placeholder 7" descr="sopocan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81000" y="4419600"/>
            <a:ext cx="3261360" cy="2255520"/>
          </a:xfrm>
        </p:spPr>
      </p:pic>
      <p:pic>
        <p:nvPicPr>
          <p:cNvPr id="9" name="Picture 8" descr="197-bi-petrova-crkva-01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2209800"/>
            <a:ext cx="2514600" cy="2583180"/>
          </a:xfrm>
          <a:prstGeom prst="rect">
            <a:avLst/>
          </a:prstGeom>
        </p:spPr>
      </p:pic>
      <p:pic>
        <p:nvPicPr>
          <p:cNvPr id="10" name="Picture 9" descr="800px-STUDENICA_MONASTE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2209801"/>
            <a:ext cx="4191000" cy="37337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0" y="60198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Задужбина Стефана Немање и велики духовни и уметнички центар српског народа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2004-манастир Дечани</a:t>
            </a:r>
            <a:endParaRPr lang="en-US" dirty="0"/>
          </a:p>
        </p:txBody>
      </p:sp>
      <p:pic>
        <p:nvPicPr>
          <p:cNvPr id="5" name="Content Placeholder 4" descr="areal_decani3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3124200" cy="4572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35100"/>
            <a:ext cx="3084513" cy="46910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152401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2006.-1.манастир Грачаница,</a:t>
            </a:r>
          </a:p>
          <a:p>
            <a:r>
              <a:rPr lang="sr-Cyrl-RS" dirty="0" smtClean="0"/>
              <a:t>2.Пећка патријаршија и 3.Црква Богородице Љевишке</a:t>
            </a:r>
            <a:endParaRPr lang="en-US" dirty="0"/>
          </a:p>
        </p:txBody>
      </p:sp>
      <p:pic>
        <p:nvPicPr>
          <p:cNvPr id="7" name="Picture 6" descr="gracan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447800"/>
            <a:ext cx="4953000" cy="2186940"/>
          </a:xfrm>
          <a:prstGeom prst="rect">
            <a:avLst/>
          </a:prstGeom>
        </p:spPr>
      </p:pic>
      <p:pic>
        <p:nvPicPr>
          <p:cNvPr id="8" name="Picture 7" descr="Patriarchat_de_Pe_glise_de_la_Vierge_Hogeditr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3657600"/>
            <a:ext cx="3124200" cy="2971800"/>
          </a:xfrm>
          <a:prstGeom prst="rect">
            <a:avLst/>
          </a:prstGeom>
        </p:spPr>
      </p:pic>
      <p:pic>
        <p:nvPicPr>
          <p:cNvPr id="9" name="Picture 8" descr="ljeviska_ext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2800" y="3657600"/>
            <a:ext cx="1828800" cy="2971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24800" y="1676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0" y="3810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924800" y="3810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6019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Византијска архитектура и фреско сликарство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CS" sz="2800" dirty="0" smtClean="0">
                <a:solidFill>
                  <a:schemeClr val="accent2"/>
                </a:solidFill>
              </a:rPr>
              <a:t>Основне чињенице о туризму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r-Cyrl-CS" sz="2800" dirty="0" smtClean="0">
                <a:solidFill>
                  <a:srgbClr val="0070C0"/>
                </a:solidFill>
              </a:rPr>
              <a:t>Значај туризма је вишеструк</a:t>
            </a:r>
            <a:r>
              <a:rPr lang="sr-Cyrl-CS" sz="2800" dirty="0" smtClean="0">
                <a:solidFill>
                  <a:srgbClr val="00B0F0"/>
                </a:solidFill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sr-Cyrl-CS" sz="2000" dirty="0" smtClean="0">
                <a:solidFill>
                  <a:srgbClr val="00B0F0"/>
                </a:solidFill>
              </a:rPr>
              <a:t>Запошљава велик број људи</a:t>
            </a:r>
          </a:p>
          <a:p>
            <a:pPr>
              <a:buFont typeface="Wingdings" pitchFamily="2" charset="2"/>
              <a:buChar char="v"/>
            </a:pPr>
            <a:r>
              <a:rPr lang="sr-Cyrl-CS" sz="2000" dirty="0" smtClean="0">
                <a:solidFill>
                  <a:srgbClr val="00B0F0"/>
                </a:solidFill>
              </a:rPr>
              <a:t>Девизним приходом од иностраних туриста ублажава се негативан трговински биланс</a:t>
            </a:r>
          </a:p>
          <a:p>
            <a:pPr>
              <a:buFont typeface="Wingdings" pitchFamily="2" charset="2"/>
              <a:buChar char="v"/>
            </a:pPr>
            <a:r>
              <a:rPr lang="sr-Cyrl-CS" sz="2000" dirty="0" smtClean="0">
                <a:solidFill>
                  <a:srgbClr val="00B0F0"/>
                </a:solidFill>
              </a:rPr>
              <a:t>Утиче на развој пољопривреде,занатства,изградњу саобраћајне инфраструктуре и спортских објеката</a:t>
            </a:r>
          </a:p>
          <a:p>
            <a:pPr>
              <a:buFont typeface="Wingdings" pitchFamily="2" charset="2"/>
              <a:buChar char="v"/>
            </a:pPr>
            <a:r>
              <a:rPr lang="sr-Cyrl-CS" sz="2000" dirty="0" smtClean="0">
                <a:solidFill>
                  <a:srgbClr val="00B0F0"/>
                </a:solidFill>
              </a:rPr>
              <a:t>Утиче на квалификациону структуру становништва</a:t>
            </a:r>
          </a:p>
          <a:p>
            <a:pPr>
              <a:buFont typeface="Wingdings" pitchFamily="2" charset="2"/>
              <a:buChar char="v"/>
            </a:pPr>
            <a:r>
              <a:rPr lang="sr-Cyrl-CS" sz="2000" dirty="0" smtClean="0">
                <a:solidFill>
                  <a:srgbClr val="00B0F0"/>
                </a:solidFill>
              </a:rPr>
              <a:t>Мења изглед и функцију појединих насеља и сл.</a:t>
            </a:r>
          </a:p>
          <a:p>
            <a:pPr>
              <a:buFont typeface="Wingdings" pitchFamily="2" charset="2"/>
              <a:buChar char="v"/>
            </a:pPr>
            <a:r>
              <a:rPr lang="sr-Cyrl-CS" sz="2000" dirty="0" smtClean="0">
                <a:solidFill>
                  <a:srgbClr val="00B0F0"/>
                </a:solidFill>
              </a:rPr>
              <a:t>Тесно је повезан са угоститељством које обезбеђује смештај и исхрану туриста,те доприноси и развоју те делатности</a:t>
            </a:r>
          </a:p>
          <a:p>
            <a:pPr>
              <a:buFont typeface="Wingdings" pitchFamily="2" charset="2"/>
              <a:buChar char="v"/>
            </a:pPr>
            <a:r>
              <a:rPr lang="sr-Cyrl-CS" sz="2000" dirty="0" smtClean="0">
                <a:solidFill>
                  <a:srgbClr val="00B0F0"/>
                </a:solidFill>
              </a:rPr>
              <a:t>Србија има добре перспективе за развој туризма,али је неопходно више афирмисати природне и културне вредности,изградити и модернизовати смештајне капацитете и пратећу структуру(угоститељство,саобраћај и везе,квалификована радна снага и сл.) 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sr-Cyrl-CS" sz="2000" dirty="0" smtClean="0">
                <a:solidFill>
                  <a:schemeClr val="tx2"/>
                </a:solidFill>
              </a:rPr>
              <a:t>Прву туристичку агенцију основао је Томас Кук са синовима 1841.године у Великој Британији.</a:t>
            </a:r>
          </a:p>
          <a:p>
            <a:pPr>
              <a:buFont typeface="Wingdings" pitchFamily="2" charset="2"/>
              <a:buChar char="Ø"/>
            </a:pPr>
            <a:r>
              <a:rPr lang="sr-Cyrl-CS" sz="2000" dirty="0" smtClean="0">
                <a:solidFill>
                  <a:schemeClr val="tx2"/>
                </a:solidFill>
              </a:rPr>
              <a:t>Од 50 најразвијенијих туристичких земаља 48 излази на море.</a:t>
            </a:r>
          </a:p>
          <a:p>
            <a:pPr>
              <a:buFont typeface="Wingdings" pitchFamily="2" charset="2"/>
              <a:buChar char="Ø"/>
            </a:pPr>
            <a:r>
              <a:rPr lang="sr-Cyrl-CS" sz="2000" dirty="0" smtClean="0">
                <a:solidFill>
                  <a:schemeClr val="tx2"/>
                </a:solidFill>
              </a:rPr>
              <a:t>Годишње у свету  путује око 3 милијарде туриста.</a:t>
            </a:r>
          </a:p>
          <a:p>
            <a:pPr>
              <a:buFont typeface="Wingdings" pitchFamily="2" charset="2"/>
              <a:buChar char="Ø"/>
            </a:pPr>
            <a:r>
              <a:rPr lang="sr-Cyrl-CS" sz="2000" dirty="0" smtClean="0">
                <a:solidFill>
                  <a:schemeClr val="tx2"/>
                </a:solidFill>
              </a:rPr>
              <a:t>Као туристи, дневно просечно путује око 2,2 милиона људи и троше око 1,3 милијарде долара на дан.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8" name="Picture 7" descr="y1952392566893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4364" y="381000"/>
            <a:ext cx="1083236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2007.-царска палата Феликс Ромулијана код Гамзиграда</a:t>
            </a:r>
            <a:endParaRPr lang="en-US" dirty="0"/>
          </a:p>
        </p:txBody>
      </p:sp>
      <p:pic>
        <p:nvPicPr>
          <p:cNvPr id="3" name="Picture 2" descr="Felix-Romuliana-m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524000"/>
            <a:ext cx="5486400" cy="449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60198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Римски император Галерије Максимилијан подигао у 3. и 4. веку  палату себи и својој мајци Ромули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RS" sz="3100" dirty="0" smtClean="0"/>
              <a:t>Стећци код Перућца( Бајина Башта)-средњовековни надгробни споменици,има их и код Пријепоља,на листи од 2016</a:t>
            </a:r>
            <a:r>
              <a:rPr lang="sr-Cyrl-RS" dirty="0" smtClean="0"/>
              <a:t>.</a:t>
            </a:r>
            <a:endParaRPr lang="en-US" dirty="0"/>
          </a:p>
        </p:txBody>
      </p:sp>
      <p:pic>
        <p:nvPicPr>
          <p:cNvPr id="1028" name="Picture 4" descr="Mramorje PeruÄac 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133600"/>
            <a:ext cx="3352800" cy="4114800"/>
          </a:xfrm>
          <a:prstGeom prst="rect">
            <a:avLst/>
          </a:prstGeom>
          <a:noFill/>
        </p:spPr>
      </p:pic>
      <p:pic>
        <p:nvPicPr>
          <p:cNvPr id="52226" name="Picture 2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810000"/>
            <a:ext cx="4076700" cy="28194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86600" y="22098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Сопоћани и фреска из манастира</a:t>
            </a:r>
            <a:endParaRPr lang="en-US" dirty="0"/>
          </a:p>
        </p:txBody>
      </p:sp>
      <p:pic>
        <p:nvPicPr>
          <p:cNvPr id="52228" name="Picture 4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209800"/>
            <a:ext cx="2209801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762000"/>
            <a:ext cx="7391400" cy="3970318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fontAlgn="t"/>
            <a:r>
              <a:rPr lang="ru-RU" sz="2800" b="1" dirty="0" smtClean="0"/>
              <a:t>30. март 2018. -</a:t>
            </a:r>
          </a:p>
          <a:p>
            <a:pPr fontAlgn="t"/>
            <a:r>
              <a:rPr lang="ru-RU" sz="2800" dirty="0" smtClean="0"/>
              <a:t> </a:t>
            </a:r>
            <a:r>
              <a:rPr lang="ru-RU" sz="2800" b="1" dirty="0" smtClean="0"/>
              <a:t>Туристички промет, фебруар 2018.</a:t>
            </a:r>
          </a:p>
          <a:p>
            <a:r>
              <a:rPr lang="ru-RU" sz="2800" dirty="0" smtClean="0"/>
              <a:t>У Републици Србији у фебруару 2018. године, у односу на фебруар 2017. године, број долазака туриста већи је за 13,3%, а број ноћења већи је за 13,3%. У фебруару 2018. године, у односу на фебруар 2017. године, број ноћења домаћих туриста већи је за 11,3%, а број ноћења страних туриста већи је за 17,8%.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4800600"/>
            <a:ext cx="73914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Године 2017. Србију је посетило 3 085 866 туриста,од чега је 1 588 693 домаћих и 1 497 173 страних.Број ноћења је 8 325 149 од чега је 38% ноћење страних туриста.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381000" y="381000"/>
          <a:ext cx="8763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ounded Rectangle 4"/>
          <p:cNvSpPr/>
          <p:nvPr/>
        </p:nvSpPr>
        <p:spPr>
          <a:xfrm>
            <a:off x="3945618" y="3125259"/>
            <a:ext cx="3545131" cy="6074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45720" rIns="68580" bIns="4572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/>
          </a:p>
        </p:txBody>
      </p:sp>
      <p:sp>
        <p:nvSpPr>
          <p:cNvPr id="14" name="TextBox 13"/>
          <p:cNvSpPr txBox="1"/>
          <p:nvPr/>
        </p:nvSpPr>
        <p:spPr>
          <a:xfrm rot="10800000" flipV="1">
            <a:off x="3581400" y="3854679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4000" dirty="0" smtClean="0">
                <a:solidFill>
                  <a:schemeClr val="accent1"/>
                </a:solidFill>
              </a:rPr>
              <a:t>ПОДЕЛА ТУРИЗМА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048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200" b="1" dirty="0" smtClean="0">
                <a:solidFill>
                  <a:srgbClr val="C00000"/>
                </a:solidFill>
              </a:rPr>
              <a:t>ТУРИСТИЧКЕ ПОСЕТЕ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5" y="1397000"/>
          <a:ext cx="8610595" cy="29870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30085"/>
                <a:gridCol w="1230085"/>
                <a:gridCol w="1230085"/>
                <a:gridCol w="1230085"/>
                <a:gridCol w="1230085"/>
                <a:gridCol w="1230085"/>
                <a:gridCol w="1230085"/>
              </a:tblGrid>
              <a:tr h="370840">
                <a:tc>
                  <a:txBody>
                    <a:bodyPr/>
                    <a:lstStyle/>
                    <a:p>
                      <a:r>
                        <a:rPr lang="sr-Cyrl-C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201</a:t>
                      </a:r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r>
                        <a:rPr lang="sr-Cyrl-C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800" b="0" dirty="0" smtClean="0">
                          <a:solidFill>
                            <a:srgbClr val="0070C0"/>
                          </a:solidFill>
                        </a:rPr>
                        <a:t>Доласци туриста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800" b="0" dirty="0" smtClean="0">
                          <a:solidFill>
                            <a:srgbClr val="0070C0"/>
                          </a:solidFill>
                        </a:rPr>
                        <a:t>Домаћи туристи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800" b="0" dirty="0" smtClean="0">
                          <a:solidFill>
                            <a:srgbClr val="0070C0"/>
                          </a:solidFill>
                        </a:rPr>
                        <a:t>Страни туристи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800" b="0" dirty="0" smtClean="0">
                          <a:solidFill>
                            <a:srgbClr val="0070C0"/>
                          </a:solidFill>
                        </a:rPr>
                        <a:t>Ноћења туриста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800" b="0" dirty="0" smtClean="0">
                          <a:solidFill>
                            <a:srgbClr val="0070C0"/>
                          </a:solidFill>
                        </a:rPr>
                        <a:t>Домаћи туристи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800" b="0" dirty="0" smtClean="0">
                          <a:solidFill>
                            <a:srgbClr val="0070C0"/>
                          </a:solidFill>
                        </a:rPr>
                        <a:t>Страни туристи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CS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СРБИЈА</a:t>
                      </a:r>
                      <a:endParaRPr lang="en-US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dirty="0" smtClean="0"/>
                        <a:t>2.0</a:t>
                      </a:r>
                      <a:r>
                        <a:rPr lang="en-US" dirty="0" smtClean="0"/>
                        <a:t>68</a:t>
                      </a:r>
                      <a:r>
                        <a:rPr lang="sr-Cyrl-CS" dirty="0" smtClean="0"/>
                        <a:t>.</a:t>
                      </a:r>
                      <a:r>
                        <a:rPr lang="en-US" dirty="0" smtClean="0"/>
                        <a:t>610</a:t>
                      </a:r>
                      <a:endParaRPr lang="en-US" dirty="0"/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dirty="0" smtClean="0"/>
                        <a:t>1.3</a:t>
                      </a:r>
                      <a:r>
                        <a:rPr lang="en-US" dirty="0" smtClean="0"/>
                        <a:t>04</a:t>
                      </a:r>
                      <a:r>
                        <a:rPr lang="sr-Cyrl-CS" dirty="0" smtClean="0"/>
                        <a:t>.</a:t>
                      </a:r>
                      <a:r>
                        <a:rPr lang="en-US" dirty="0" smtClean="0"/>
                        <a:t>443</a:t>
                      </a:r>
                      <a:endParaRPr lang="en-US" dirty="0"/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764.167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dirty="0" smtClean="0"/>
                        <a:t>100%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dirty="0" smtClean="0"/>
                        <a:t>100%</a:t>
                      </a:r>
                      <a:endParaRPr lang="en-US" dirty="0"/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dirty="0" smtClean="0"/>
                        <a:t>100%</a:t>
                      </a:r>
                      <a:endParaRPr lang="en-US" dirty="0"/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sr-Cyrl-CS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ГРАДОВИ</a:t>
                      </a:r>
                      <a:endParaRPr lang="en-US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dirty="0" smtClean="0"/>
                        <a:t>    </a:t>
                      </a:r>
                      <a:r>
                        <a:rPr lang="en-US" dirty="0" smtClean="0"/>
                        <a:t>697.117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dirty="0" smtClean="0"/>
                        <a:t>    </a:t>
                      </a:r>
                      <a:r>
                        <a:rPr lang="en-US" dirty="0" smtClean="0"/>
                        <a:t>205.633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491.484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20,5</a:t>
                      </a:r>
                      <a:r>
                        <a:rPr lang="sr-Cyrl-CS" dirty="0" smtClean="0"/>
                        <a:t>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r>
                        <a:rPr lang="sr-Cyrl-CS" dirty="0" smtClean="0"/>
                        <a:t>,4%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60,3</a:t>
                      </a:r>
                      <a:r>
                        <a:rPr lang="sr-Cyrl-C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CS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БАЊЕ</a:t>
                      </a:r>
                      <a:endParaRPr lang="en-US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dirty="0" smtClean="0"/>
                        <a:t>   </a:t>
                      </a:r>
                      <a:r>
                        <a:rPr lang="en-US" dirty="0" smtClean="0"/>
                        <a:t>375.473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dirty="0" smtClean="0"/>
                        <a:t>    </a:t>
                      </a:r>
                      <a:r>
                        <a:rPr lang="en-US" dirty="0" smtClean="0"/>
                        <a:t>341.585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dirty="0" smtClean="0"/>
                        <a:t> </a:t>
                      </a:r>
                      <a:r>
                        <a:rPr lang="sr-Cyrl-CS" baseline="0" dirty="0" smtClean="0"/>
                        <a:t>  </a:t>
                      </a:r>
                      <a:r>
                        <a:rPr lang="en-US" baseline="0" dirty="0" smtClean="0"/>
                        <a:t>33.888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34,7</a:t>
                      </a:r>
                      <a:r>
                        <a:rPr lang="sr-Cyrl-CS" dirty="0" smtClean="0"/>
                        <a:t>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43,5</a:t>
                      </a:r>
                      <a:r>
                        <a:rPr lang="sr-Cyrl-C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8,2</a:t>
                      </a:r>
                      <a:r>
                        <a:rPr lang="sr-Cyrl-C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CS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ПЛАНИНЕ</a:t>
                      </a:r>
                      <a:endParaRPr lang="en-US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i="1" dirty="0" smtClean="0"/>
                        <a:t>    </a:t>
                      </a:r>
                      <a:r>
                        <a:rPr lang="en-US" i="0" dirty="0" smtClean="0"/>
                        <a:t>402.221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dirty="0" smtClean="0"/>
                        <a:t>    </a:t>
                      </a:r>
                      <a:r>
                        <a:rPr lang="en-US" dirty="0" smtClean="0"/>
                        <a:t>355.059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dirty="0" smtClean="0"/>
                        <a:t>   </a:t>
                      </a:r>
                      <a:r>
                        <a:rPr lang="en-US" dirty="0" smtClean="0"/>
                        <a:t>47.162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23,9</a:t>
                      </a:r>
                      <a:r>
                        <a:rPr lang="sr-Cyrl-CS" dirty="0" smtClean="0"/>
                        <a:t>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dirty="0" smtClean="0"/>
                        <a:t>28,</a:t>
                      </a:r>
                      <a:r>
                        <a:rPr lang="en-US" dirty="0" smtClean="0"/>
                        <a:t>8</a:t>
                      </a:r>
                      <a:r>
                        <a:rPr lang="sr-Cyrl-C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8,9</a:t>
                      </a:r>
                      <a:r>
                        <a:rPr lang="sr-Cyrl-C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CS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ОСТАЛА ТУРИСТ.МЕСТА</a:t>
                      </a:r>
                      <a:endParaRPr lang="en-US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dirty="0" smtClean="0"/>
                        <a:t>    </a:t>
                      </a:r>
                      <a:r>
                        <a:rPr lang="en-US" dirty="0" smtClean="0"/>
                        <a:t>512.445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dirty="0" smtClean="0"/>
                        <a:t>    </a:t>
                      </a:r>
                      <a:r>
                        <a:rPr lang="en-US" dirty="0" smtClean="0"/>
                        <a:t>346.416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dirty="0" smtClean="0"/>
                        <a:t> </a:t>
                      </a:r>
                      <a:r>
                        <a:rPr lang="en-US" dirty="0" smtClean="0"/>
                        <a:t>166.029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17,6</a:t>
                      </a:r>
                      <a:r>
                        <a:rPr lang="sr-Cyrl-CS" dirty="0" smtClean="0"/>
                        <a:t>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16,9</a:t>
                      </a:r>
                      <a:r>
                        <a:rPr lang="sr-Cyrl-CS" dirty="0" smtClean="0"/>
                        <a:t>%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19,8</a:t>
                      </a:r>
                      <a:r>
                        <a:rPr lang="sr-Cyrl-C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sr-Cyrl-CS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ОСТАЛА МЕСТА</a:t>
                      </a:r>
                      <a:endParaRPr lang="en-US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dirty="0" smtClean="0"/>
                        <a:t>      81.</a:t>
                      </a:r>
                      <a:r>
                        <a:rPr lang="en-US" dirty="0" smtClean="0"/>
                        <a:t>354</a:t>
                      </a:r>
                      <a:r>
                        <a:rPr lang="sr-Cyrl-CS" dirty="0" smtClean="0"/>
                        <a:t>  </a:t>
                      </a:r>
                      <a:r>
                        <a:rPr lang="sr-Cyrl-CS" baseline="0" dirty="0" smtClean="0"/>
                        <a:t>   </a:t>
                      </a:r>
                      <a:r>
                        <a:rPr lang="sr-Cyrl-CS" dirty="0" smtClean="0"/>
                        <a:t>                    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dirty="0" smtClean="0"/>
                        <a:t>      </a:t>
                      </a:r>
                      <a:r>
                        <a:rPr lang="en-US" dirty="0" smtClean="0"/>
                        <a:t>55.750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dirty="0" smtClean="0"/>
                        <a:t>    25.6</a:t>
                      </a:r>
                      <a:r>
                        <a:rPr lang="en-US" dirty="0" smtClean="0"/>
                        <a:t>04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dirty="0" smtClean="0"/>
                        <a:t>3,</a:t>
                      </a:r>
                      <a:r>
                        <a:rPr lang="en-US" dirty="0" smtClean="0"/>
                        <a:t>2</a:t>
                      </a:r>
                      <a:r>
                        <a:rPr lang="sr-Cyrl-CS" dirty="0" smtClean="0"/>
                        <a:t>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dirty="0" smtClean="0"/>
                        <a:t>3,</a:t>
                      </a:r>
                      <a:r>
                        <a:rPr lang="en-US" dirty="0" smtClean="0"/>
                        <a:t>3</a:t>
                      </a:r>
                      <a:r>
                        <a:rPr lang="sr-Cyrl-C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dirty="0" smtClean="0"/>
                        <a:t>2,</a:t>
                      </a:r>
                      <a:r>
                        <a:rPr lang="en-US" dirty="0" smtClean="0"/>
                        <a:t>8</a:t>
                      </a:r>
                      <a:r>
                        <a:rPr lang="sr-Cyrl-C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800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rgbClr val="FF0000"/>
                </a:solidFill>
              </a:rPr>
              <a:t>НАЈВИШЕ ТУРИСТА ДОЛАЗИ ИЗ :СЛОВЕНИЈЕ,БОСНЕ И ХЕРЦЕГОВИНЕ,ЦРНЕ ГОРЕ,ХРВАТСКЕ,НЕМАЧКЕ,ИТАЛИЈЕ,МАКЕДОНИЈЕ</a:t>
            </a:r>
            <a:r>
              <a:rPr lang="sr-Cyrl-CS" dirty="0" smtClean="0"/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dirty="0" smtClean="0"/>
              <a:t>Места са највећим бројем ноћења туриста , 2009.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CS" dirty="0" smtClean="0">
                <a:solidFill>
                  <a:schemeClr val="accent6">
                    <a:lumMod val="75000"/>
                  </a:schemeClr>
                </a:solidFill>
              </a:rPr>
              <a:t>Најпосећенија места 2010</a:t>
            </a:r>
            <a:r>
              <a:rPr lang="sr-Cyrl-C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350520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16325"/>
          </a:xfrm>
        </p:spPr>
        <p:txBody>
          <a:bodyPr>
            <a:normAutofit/>
          </a:bodyPr>
          <a:lstStyle/>
          <a:p>
            <a:r>
              <a:rPr lang="sr-Cyrl-CS" dirty="0" smtClean="0">
                <a:solidFill>
                  <a:schemeClr val="accent6">
                    <a:lumMod val="75000"/>
                  </a:schemeClr>
                </a:solidFill>
              </a:rPr>
              <a:t>БЕОГРАД     2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8,5</a:t>
            </a:r>
            <a:r>
              <a:rPr lang="sr-Cyrl-CS" dirty="0" smtClean="0">
                <a:solidFill>
                  <a:schemeClr val="accent6">
                    <a:lumMod val="75000"/>
                  </a:schemeClr>
                </a:solidFill>
              </a:rPr>
              <a:t>% ТУРИСТА</a:t>
            </a:r>
          </a:p>
          <a:p>
            <a:r>
              <a:rPr lang="sr-Cyrl-CS" dirty="0" smtClean="0">
                <a:solidFill>
                  <a:schemeClr val="accent6">
                    <a:lumMod val="75000"/>
                  </a:schemeClr>
                </a:solidFill>
              </a:rPr>
              <a:t>ВРЊАЧКА БАЊА</a:t>
            </a:r>
          </a:p>
          <a:p>
            <a:r>
              <a:rPr lang="sr-Cyrl-CS" dirty="0" smtClean="0">
                <a:solidFill>
                  <a:schemeClr val="accent6">
                    <a:lumMod val="75000"/>
                  </a:schemeClr>
                </a:solidFill>
              </a:rPr>
              <a:t>ЗЛАТИБОР</a:t>
            </a:r>
          </a:p>
          <a:p>
            <a:r>
              <a:rPr lang="sr-Cyrl-CS" dirty="0" smtClean="0">
                <a:solidFill>
                  <a:schemeClr val="accent6">
                    <a:lumMod val="75000"/>
                  </a:schemeClr>
                </a:solidFill>
              </a:rPr>
              <a:t>НОВИ САД</a:t>
            </a:r>
          </a:p>
          <a:p>
            <a:r>
              <a:rPr lang="sr-Cyrl-CS" dirty="0" smtClean="0">
                <a:solidFill>
                  <a:schemeClr val="accent6">
                    <a:lumMod val="75000"/>
                  </a:schemeClr>
                </a:solidFill>
              </a:rPr>
              <a:t>НИШ</a:t>
            </a:r>
          </a:p>
          <a:p>
            <a:r>
              <a:rPr lang="sr-Cyrl-CS" dirty="0" smtClean="0">
                <a:solidFill>
                  <a:schemeClr val="accent6">
                    <a:lumMod val="75000"/>
                  </a:schemeClr>
                </a:solidFill>
              </a:rPr>
              <a:t>КОПАОНИК</a:t>
            </a:r>
          </a:p>
          <a:p>
            <a:r>
              <a:rPr lang="sr-Cyrl-CS" dirty="0" smtClean="0">
                <a:solidFill>
                  <a:schemeClr val="accent6">
                    <a:lumMod val="75000"/>
                  </a:schemeClr>
                </a:solidFill>
              </a:rPr>
              <a:t>ТАРА</a:t>
            </a:r>
          </a:p>
          <a:p>
            <a:r>
              <a:rPr lang="sr-Cyrl-CS" dirty="0" smtClean="0">
                <a:solidFill>
                  <a:schemeClr val="accent6">
                    <a:lumMod val="75000"/>
                  </a:schemeClr>
                </a:solidFill>
              </a:rPr>
              <a:t>СОКОБАЊА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sr-Cyrl-C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ТУРИСТИЧКЕ РЕГИЈЕ И МЕСТА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CS" dirty="0" smtClean="0"/>
              <a:t>ПАНОНСКА И ПЛАНИНСКА РЕГИЈА</a:t>
            </a:r>
            <a:endParaRPr lang="en-US" dirty="0"/>
          </a:p>
        </p:txBody>
      </p:sp>
      <p:pic>
        <p:nvPicPr>
          <p:cNvPr id="7" name="Content Placeholder 6" descr="zlatibor_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09800"/>
            <a:ext cx="2646738" cy="176008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CS" dirty="0" smtClean="0"/>
              <a:t>ПЛАНИНСКА,БАЊСКА,ГРАДСКА И СЕОСКА МЕСТА</a:t>
            </a:r>
            <a:endParaRPr lang="en-US" dirty="0"/>
          </a:p>
        </p:txBody>
      </p:sp>
      <p:pic>
        <p:nvPicPr>
          <p:cNvPr id="14" name="Content Placeholder 13" descr="ОБЕД БАР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28601" y="4114800"/>
            <a:ext cx="2667000" cy="2421731"/>
          </a:xfrm>
        </p:spPr>
      </p:pic>
      <p:pic>
        <p:nvPicPr>
          <p:cNvPr id="10" name="Picture 9" descr="mapa-ve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2133600"/>
            <a:ext cx="3200400" cy="4343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0" y="2362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ЗЛАТИБОР</a:t>
            </a:r>
            <a:endParaRPr lang="en-US" dirty="0"/>
          </a:p>
        </p:txBody>
      </p:sp>
      <p:pic>
        <p:nvPicPr>
          <p:cNvPr id="15" name="Picture 14" descr="ОБ БАР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4267200"/>
            <a:ext cx="2133600" cy="2209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95600" y="6172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ОБЕДСКА БАРА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dirty="0" smtClean="0">
                <a:solidFill>
                  <a:srgbClr val="00B050"/>
                </a:solidFill>
              </a:rPr>
              <a:t>ПЛАНИНСКА МЕСТА ИМАЈУ РАЗВИЈЕН ЗИМСКИ ТУРИЗАМ,А </a:t>
            </a:r>
            <a:r>
              <a:rPr lang="sr-Cyrl-CS" sz="2400" smtClean="0">
                <a:solidFill>
                  <a:srgbClr val="00B050"/>
                </a:solidFill>
              </a:rPr>
              <a:t>БЛИЗУ ВЕЋИХ </a:t>
            </a:r>
            <a:r>
              <a:rPr lang="sr-Cyrl-CS" sz="2400" dirty="0" smtClean="0">
                <a:solidFill>
                  <a:srgbClr val="00B050"/>
                </a:solidFill>
              </a:rPr>
              <a:t>ГРАДОВА И ИЗЛЕТНИЧКИ.НАЈПОСЕЋЕНИЈЕ  ПЛАНИНЕ СУ :ЗЛАТИБОР,КОПАОНИК И ТАРА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3" name="Picture 2" descr="zlatib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4191000" cy="2751919"/>
          </a:xfrm>
          <a:prstGeom prst="rect">
            <a:avLst/>
          </a:prstGeom>
        </p:spPr>
      </p:pic>
      <p:pic>
        <p:nvPicPr>
          <p:cNvPr id="4" name="Picture 3" descr="kopaonik plan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447800"/>
            <a:ext cx="4104715" cy="2667000"/>
          </a:xfrm>
          <a:prstGeom prst="rect">
            <a:avLst/>
          </a:prstGeom>
        </p:spPr>
      </p:pic>
      <p:pic>
        <p:nvPicPr>
          <p:cNvPr id="5" name="Picture 4" descr="jezero_zaovineTA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343400"/>
            <a:ext cx="3886200" cy="2133600"/>
          </a:xfrm>
          <a:prstGeom prst="rect">
            <a:avLst/>
          </a:prstGeom>
        </p:spPr>
      </p:pic>
      <p:pic>
        <p:nvPicPr>
          <p:cNvPr id="6" name="Picture 5" descr="Fruska_Gor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4343400"/>
            <a:ext cx="4038600" cy="22762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37338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rgbClr val="FFFF00"/>
                </a:solidFill>
              </a:rPr>
              <a:t>ЗЛАТИБОР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1600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rgbClr val="FFFF00"/>
                </a:solidFill>
              </a:rPr>
              <a:t>КОПАОНИК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6019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rgbClr val="FFFF00"/>
                </a:solidFill>
              </a:rPr>
              <a:t>ЈЕЗЕРО ЗАОВИНЕ НА ТАРИ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5943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rgbClr val="FFFF00"/>
                </a:solidFill>
              </a:rPr>
              <a:t>ФРУШКА ГОРА-ПОЗНАТО ИЗЛЕТИШТЕ НОВОСАЂАНА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rgbClr val="FF0000"/>
                </a:solidFill>
              </a:rPr>
              <a:t>БАЊСКА МЕСТА НАЈЧЕШЋЕ ИМАЈУ ЗДРАВСТЕНУ ФУНКЦИЈУ.МАЛО БАЊА ЈЕ УРЕЂЕНО НА ЕВРОПСКОМ НИВОУ,ИАКО СУ ЗНАЧАЈАН ТУРИСТИЧКИ ПОТЕНЦИЈАЛ.УГЛАВНОМ ИХ ПОСЕЋУЈУ ДОМАЋИ ТУРИСТИ.НАЈПОСЕЋЕНИЈЕ СУ ВРЊАЧКА БАЊА,СОКОБАЊА И НИШКА БАЊА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soko-ban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524000"/>
            <a:ext cx="4032249" cy="2362200"/>
          </a:xfrm>
          <a:prstGeom prst="rect">
            <a:avLst/>
          </a:prstGeom>
        </p:spPr>
      </p:pic>
      <p:pic>
        <p:nvPicPr>
          <p:cNvPr id="4" name="Picture 3" descr="Vrnjacka-Banj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752600"/>
            <a:ext cx="3505200" cy="4572000"/>
          </a:xfrm>
          <a:prstGeom prst="rect">
            <a:avLst/>
          </a:prstGeom>
        </p:spPr>
      </p:pic>
      <p:pic>
        <p:nvPicPr>
          <p:cNvPr id="5" name="Picture 4" descr="vranjska ban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4038600"/>
            <a:ext cx="2438400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5410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ВРЊАЧКА БАЊА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35052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rgbClr val="FF0000"/>
                </a:solidFill>
              </a:rPr>
              <a:t>СОКОБАЊА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5867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ВРАЊСКА БАЊА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НИШКА БАЊ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4343400"/>
            <a:ext cx="2540000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67200" y="4038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НИШКА БАЊА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45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/>
              <a:t>ГРАДСКА МЕСТА ,ПОСЕБНО ВЕЋИ АДМИНИСТРАТИВНИ ЦЕНТРИ СУ ДОБРО ПОСЕЋЕНИ ЗБОГ БРОЈНИХ КУЛТУРНИХ И СПОРТСКИХ САДРЖАЈА,САЈМОВА,ОДРЖАВАЊА КОНГРЕСА,НАУЧНИХ СКУПОВА ИТД.БЕОГРАД ЈЕ НАШЕ НАЈПОСЕЋЕНИЈЕ ТУРИСТИЧКО МЕСТО.ЗНАЧАЈНИЈА ГРАДСКА ТУРИСТИЧКА МЕСТА СУ : НОВИ САД,НИШ И СУБОТИЦА.</a:t>
            </a:r>
            <a:endParaRPr lang="en-US" sz="2000" dirty="0"/>
          </a:p>
        </p:txBody>
      </p:sp>
      <p:pic>
        <p:nvPicPr>
          <p:cNvPr id="4" name="Picture 3" descr="Beograd_je_svet_by_LordBal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0"/>
            <a:ext cx="5257800" cy="4400550"/>
          </a:xfrm>
          <a:prstGeom prst="rect">
            <a:avLst/>
          </a:prstGeom>
        </p:spPr>
      </p:pic>
      <p:pic>
        <p:nvPicPr>
          <p:cNvPr id="6" name="Picture 5" descr="Novi Sad Serbia 11475213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4648200"/>
            <a:ext cx="2600960" cy="1950720"/>
          </a:xfrm>
          <a:prstGeom prst="rect">
            <a:avLst/>
          </a:prstGeom>
        </p:spPr>
      </p:pic>
      <p:pic>
        <p:nvPicPr>
          <p:cNvPr id="7" name="Picture 6" descr="20100225153208!Tvrdjava_grad_n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1981200"/>
            <a:ext cx="2809754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7200" y="44196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НИШ</a:t>
            </a:r>
          </a:p>
          <a:p>
            <a:r>
              <a:rPr lang="sr-Cyrl-CS" dirty="0" smtClean="0"/>
              <a:t>НОВИ САД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</TotalTime>
  <Words>689</Words>
  <Application>Microsoft Office PowerPoint</Application>
  <PresentationFormat>On-screen Show (4:3)</PresentationFormat>
  <Paragraphs>188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ТУРИЗАМ У СРБИЈИ</vt:lpstr>
      <vt:lpstr>Основне чињенице о туризму</vt:lpstr>
      <vt:lpstr>Slide 3</vt:lpstr>
      <vt:lpstr>Slide 4</vt:lpstr>
      <vt:lpstr>Места са највећим бројем ноћења туриста , 2009.</vt:lpstr>
      <vt:lpstr>ТУРИСТИЧКЕ РЕГИЈЕ И МЕСТА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Светска културна баштинаUNESCO-a у Србији</vt:lpstr>
      <vt:lpstr>2004-манастир Дечани</vt:lpstr>
      <vt:lpstr>2007.-царска палата Феликс Ромулијана код Гамзиграда</vt:lpstr>
      <vt:lpstr>Стећци код Перућца( Бајина Башта)-средњовековни надгробни споменици,има их и код Пријепоља,на листи од 2016.</vt:lpstr>
      <vt:lpstr>Slide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ТУРИЗАМ У СРБИЈИ</dc:title>
  <dc:creator>none</dc:creator>
  <cp:lastModifiedBy>Bojana</cp:lastModifiedBy>
  <cp:revision>69</cp:revision>
  <dcterms:created xsi:type="dcterms:W3CDTF">2011-04-14T20:23:39Z</dcterms:created>
  <dcterms:modified xsi:type="dcterms:W3CDTF">2018-04-24T22:04:40Z</dcterms:modified>
</cp:coreProperties>
</file>