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60" r:id="rId4"/>
    <p:sldId id="257" r:id="rId5"/>
    <p:sldId id="258" r:id="rId6"/>
    <p:sldId id="259" r:id="rId7"/>
    <p:sldId id="264" r:id="rId8"/>
    <p:sldId id="285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5" r:id="rId18"/>
    <p:sldId id="274" r:id="rId19"/>
    <p:sldId id="270" r:id="rId20"/>
    <p:sldId id="271" r:id="rId21"/>
    <p:sldId id="272" r:id="rId22"/>
    <p:sldId id="287" r:id="rId23"/>
    <p:sldId id="273" r:id="rId24"/>
    <p:sldId id="286" r:id="rId25"/>
    <p:sldId id="277" r:id="rId26"/>
    <p:sldId id="276" r:id="rId27"/>
    <p:sldId id="278" r:id="rId28"/>
    <p:sldId id="281" r:id="rId29"/>
    <p:sldId id="279" r:id="rId30"/>
    <p:sldId id="282" r:id="rId31"/>
    <p:sldId id="280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8" autoAdjust="0"/>
    <p:restoredTop sz="91995" autoAdjust="0"/>
  </p:normalViewPr>
  <p:slideViewPr>
    <p:cSldViewPr>
      <p:cViewPr varScale="1">
        <p:scale>
          <a:sx n="112" d="100"/>
          <a:sy n="112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3E1DB-82AC-4D38-8ABE-C0E5E01A91E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66A83-9546-4D35-A6CE-5FE6074FBF4D}">
      <dgm:prSet phldrT="[Text]" custT="1"/>
      <dgm:spPr/>
      <dgm:t>
        <a:bodyPr/>
        <a:lstStyle/>
        <a:p>
          <a:r>
            <a:rPr lang="sr-Cyrl-RS" sz="1600" dirty="0" smtClean="0"/>
            <a:t>ХИДРОЛОГИЈА</a:t>
          </a:r>
          <a:endParaRPr lang="en-US" sz="1600" dirty="0"/>
        </a:p>
      </dgm:t>
    </dgm:pt>
    <dgm:pt modelId="{D5A022CB-B117-48DE-A5DC-6FFE12F38257}" type="parTrans" cxnId="{F77CBAFA-6F90-4190-A230-68F880BBD6FF}">
      <dgm:prSet/>
      <dgm:spPr/>
      <dgm:t>
        <a:bodyPr/>
        <a:lstStyle/>
        <a:p>
          <a:endParaRPr lang="en-US"/>
        </a:p>
      </dgm:t>
    </dgm:pt>
    <dgm:pt modelId="{56DB071A-444D-4F93-B516-B96176A4DDC0}" type="sibTrans" cxnId="{F77CBAFA-6F90-4190-A230-68F880BBD6FF}">
      <dgm:prSet/>
      <dgm:spPr/>
      <dgm:t>
        <a:bodyPr/>
        <a:lstStyle/>
        <a:p>
          <a:endParaRPr lang="en-US"/>
        </a:p>
      </dgm:t>
    </dgm:pt>
    <dgm:pt modelId="{099A67B8-5811-4689-8876-1EC13ABA395B}">
      <dgm:prSet phldrT="[Text]" custT="1"/>
      <dgm:spPr/>
      <dgm:t>
        <a:bodyPr/>
        <a:lstStyle/>
        <a:p>
          <a:r>
            <a:rPr lang="sr-Cyrl-RS" sz="1400" dirty="0" smtClean="0"/>
            <a:t>ХИДРОЛОГИЈА</a:t>
          </a:r>
          <a:r>
            <a:rPr lang="sr-Cyrl-RS" sz="1400" baseline="0" dirty="0" smtClean="0"/>
            <a:t> КОПНА</a:t>
          </a:r>
          <a:endParaRPr lang="en-US" sz="1400" dirty="0"/>
        </a:p>
      </dgm:t>
    </dgm:pt>
    <dgm:pt modelId="{5341FB35-BDE6-4EE8-B977-19A8979BE5C3}" type="parTrans" cxnId="{2890DD95-1C9D-4E4B-BC21-02E44032821F}">
      <dgm:prSet/>
      <dgm:spPr/>
      <dgm:t>
        <a:bodyPr/>
        <a:lstStyle/>
        <a:p>
          <a:endParaRPr lang="en-US"/>
        </a:p>
      </dgm:t>
    </dgm:pt>
    <dgm:pt modelId="{D02B775B-9969-49D7-A651-146E189625A6}" type="sibTrans" cxnId="{2890DD95-1C9D-4E4B-BC21-02E44032821F}">
      <dgm:prSet/>
      <dgm:spPr/>
      <dgm:t>
        <a:bodyPr/>
        <a:lstStyle/>
        <a:p>
          <a:endParaRPr lang="en-US"/>
        </a:p>
      </dgm:t>
    </dgm:pt>
    <dgm:pt modelId="{1B6F10E5-0A69-437F-B450-393D56C301FA}">
      <dgm:prSet phldrT="[Text]"/>
      <dgm:spPr/>
      <dgm:t>
        <a:bodyPr/>
        <a:lstStyle/>
        <a:p>
          <a:r>
            <a:rPr lang="sr-Cyrl-RS" dirty="0" smtClean="0"/>
            <a:t>ПРОУЧАВА ПОВРШИНСКЕ ВОДЕ</a:t>
          </a:r>
          <a:endParaRPr lang="en-US" dirty="0"/>
        </a:p>
      </dgm:t>
    </dgm:pt>
    <dgm:pt modelId="{21369C06-BED6-46B8-B6A5-52E48611919A}" type="parTrans" cxnId="{366D9AFE-CE03-4324-BC53-162DEF387F52}">
      <dgm:prSet/>
      <dgm:spPr/>
      <dgm:t>
        <a:bodyPr/>
        <a:lstStyle/>
        <a:p>
          <a:endParaRPr lang="en-US"/>
        </a:p>
      </dgm:t>
    </dgm:pt>
    <dgm:pt modelId="{CD0017A7-0165-4AF8-B7E2-E47B0FDBDEB6}" type="sibTrans" cxnId="{366D9AFE-CE03-4324-BC53-162DEF387F52}">
      <dgm:prSet/>
      <dgm:spPr/>
      <dgm:t>
        <a:bodyPr/>
        <a:lstStyle/>
        <a:p>
          <a:endParaRPr lang="en-US"/>
        </a:p>
      </dgm:t>
    </dgm:pt>
    <dgm:pt modelId="{A418AD01-19AE-4A55-82FF-175DC71DD35E}">
      <dgm:prSet phldrT="[Text]"/>
      <dgm:spPr/>
      <dgm:t>
        <a:bodyPr/>
        <a:lstStyle/>
        <a:p>
          <a:r>
            <a:rPr lang="sr-Cyrl-RS" dirty="0" smtClean="0"/>
            <a:t>ПРОУЧАВА ПОДЗЕМНЕ ВОДЕ</a:t>
          </a:r>
          <a:endParaRPr lang="en-US" dirty="0"/>
        </a:p>
      </dgm:t>
    </dgm:pt>
    <dgm:pt modelId="{93F52038-5765-43C1-AFB7-E48AC1ED518E}" type="parTrans" cxnId="{EC21E22A-3550-4830-A47C-3DE94095BF92}">
      <dgm:prSet/>
      <dgm:spPr/>
      <dgm:t>
        <a:bodyPr/>
        <a:lstStyle/>
        <a:p>
          <a:endParaRPr lang="en-US"/>
        </a:p>
      </dgm:t>
    </dgm:pt>
    <dgm:pt modelId="{43660375-032C-4470-9970-043E3243B8E2}" type="sibTrans" cxnId="{EC21E22A-3550-4830-A47C-3DE94095BF92}">
      <dgm:prSet/>
      <dgm:spPr/>
      <dgm:t>
        <a:bodyPr/>
        <a:lstStyle/>
        <a:p>
          <a:endParaRPr lang="en-US"/>
        </a:p>
      </dgm:t>
    </dgm:pt>
    <dgm:pt modelId="{4B3219BB-BEA8-457A-A126-CE26486841AE}">
      <dgm:prSet phldrT="[Text]" custT="1"/>
      <dgm:spPr/>
      <dgm:t>
        <a:bodyPr/>
        <a:lstStyle/>
        <a:p>
          <a:r>
            <a:rPr lang="sr-Cyrl-RS" sz="1400" dirty="0" smtClean="0"/>
            <a:t>ОКЕАНОГРАФИЈА ИЛИ ХИДРОЛОГИЈА МОРА</a:t>
          </a:r>
          <a:endParaRPr lang="en-US" sz="1400" dirty="0"/>
        </a:p>
      </dgm:t>
    </dgm:pt>
    <dgm:pt modelId="{306FC258-CF7D-4538-B6E6-DE90F8AC7492}" type="parTrans" cxnId="{331022F0-3B95-44AF-AA62-614C95775042}">
      <dgm:prSet/>
      <dgm:spPr/>
      <dgm:t>
        <a:bodyPr/>
        <a:lstStyle/>
        <a:p>
          <a:endParaRPr lang="en-US"/>
        </a:p>
      </dgm:t>
    </dgm:pt>
    <dgm:pt modelId="{50D5762D-53AF-47C4-839F-05FF697E8C3B}" type="sibTrans" cxnId="{331022F0-3B95-44AF-AA62-614C95775042}">
      <dgm:prSet/>
      <dgm:spPr/>
      <dgm:t>
        <a:bodyPr/>
        <a:lstStyle/>
        <a:p>
          <a:endParaRPr lang="en-US"/>
        </a:p>
      </dgm:t>
    </dgm:pt>
    <dgm:pt modelId="{5CDC703F-1BCF-4A68-9E4C-A3E816D21B80}" type="pres">
      <dgm:prSet presAssocID="{4113E1DB-82AC-4D38-8ABE-C0E5E01A91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07936D-DFE6-45B8-A878-9A56C6DB88E6}" type="pres">
      <dgm:prSet presAssocID="{07866A83-9546-4D35-A6CE-5FE6074FBF4D}" presName="root1" presStyleCnt="0"/>
      <dgm:spPr/>
    </dgm:pt>
    <dgm:pt modelId="{5E70593E-E0E0-4AD5-B592-6D9EE8B4E0ED}" type="pres">
      <dgm:prSet presAssocID="{07866A83-9546-4D35-A6CE-5FE6074FBF4D}" presName="LevelOneTextNode" presStyleLbl="node0" presStyleIdx="0" presStyleCnt="1" custScaleX="113121" custScaleY="2551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02434-E979-4D8D-A9BE-519C065F60A9}" type="pres">
      <dgm:prSet presAssocID="{07866A83-9546-4D35-A6CE-5FE6074FBF4D}" presName="level2hierChild" presStyleCnt="0"/>
      <dgm:spPr/>
    </dgm:pt>
    <dgm:pt modelId="{6031408D-A368-431F-AB25-3D9823A8794C}" type="pres">
      <dgm:prSet presAssocID="{5341FB35-BDE6-4EE8-B977-19A8979BE5C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2F7DE44-2B10-442E-A991-3E37B2C96E04}" type="pres">
      <dgm:prSet presAssocID="{5341FB35-BDE6-4EE8-B977-19A8979BE5C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BBC2E62-9C77-4F0D-8128-82D341FBCF7A}" type="pres">
      <dgm:prSet presAssocID="{099A67B8-5811-4689-8876-1EC13ABA395B}" presName="root2" presStyleCnt="0"/>
      <dgm:spPr/>
    </dgm:pt>
    <dgm:pt modelId="{5EC02853-D2C0-4AE4-BA60-4338D30BFDA9}" type="pres">
      <dgm:prSet presAssocID="{099A67B8-5811-4689-8876-1EC13ABA395B}" presName="LevelTwoTextNode" presStyleLbl="node2" presStyleIdx="0" presStyleCnt="2" custScaleX="94278" custScaleY="196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A7A93F-8E07-4A51-8871-BFAE5C9D619C}" type="pres">
      <dgm:prSet presAssocID="{099A67B8-5811-4689-8876-1EC13ABA395B}" presName="level3hierChild" presStyleCnt="0"/>
      <dgm:spPr/>
    </dgm:pt>
    <dgm:pt modelId="{8BAC712D-37ED-4474-AC09-ACFC68B37DDC}" type="pres">
      <dgm:prSet presAssocID="{21369C06-BED6-46B8-B6A5-52E48611919A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9B862DA-4B14-4762-B96E-2649B205A1B8}" type="pres">
      <dgm:prSet presAssocID="{21369C06-BED6-46B8-B6A5-52E48611919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107B1F5-764B-4FBC-A512-DADD022B6809}" type="pres">
      <dgm:prSet presAssocID="{1B6F10E5-0A69-437F-B450-393D56C301FA}" presName="root2" presStyleCnt="0"/>
      <dgm:spPr/>
    </dgm:pt>
    <dgm:pt modelId="{5376DA9D-0567-4D37-8F9D-3C03104FE092}" type="pres">
      <dgm:prSet presAssocID="{1B6F10E5-0A69-437F-B450-393D56C301FA}" presName="LevelTwoTextNode" presStyleLbl="node3" presStyleIdx="0" presStyleCnt="2" custScaleY="148685" custLinFactNeighborX="1012" custLinFactNeighborY="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ADB093-5023-4011-A21E-180A2FADDDE4}" type="pres">
      <dgm:prSet presAssocID="{1B6F10E5-0A69-437F-B450-393D56C301FA}" presName="level3hierChild" presStyleCnt="0"/>
      <dgm:spPr/>
    </dgm:pt>
    <dgm:pt modelId="{4A7724FA-35BF-48A3-BBF3-823EDD7E34CF}" type="pres">
      <dgm:prSet presAssocID="{93F52038-5765-43C1-AFB7-E48AC1ED518E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14064C36-1AC2-4D6F-8D7E-CCE69F035016}" type="pres">
      <dgm:prSet presAssocID="{93F52038-5765-43C1-AFB7-E48AC1ED518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CBFC382D-1F85-4069-9542-5D8971602946}" type="pres">
      <dgm:prSet presAssocID="{A418AD01-19AE-4A55-82FF-175DC71DD35E}" presName="root2" presStyleCnt="0"/>
      <dgm:spPr/>
    </dgm:pt>
    <dgm:pt modelId="{255CDA44-E310-485A-9759-107E0F904C5F}" type="pres">
      <dgm:prSet presAssocID="{A418AD01-19AE-4A55-82FF-175DC71DD35E}" presName="LevelTwoTextNode" presStyleLbl="node3" presStyleIdx="1" presStyleCnt="2" custScaleY="161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E04DA1-22A7-4C47-B2C3-081CECABA243}" type="pres">
      <dgm:prSet presAssocID="{A418AD01-19AE-4A55-82FF-175DC71DD35E}" presName="level3hierChild" presStyleCnt="0"/>
      <dgm:spPr/>
    </dgm:pt>
    <dgm:pt modelId="{5322DFEA-CC5C-4940-BB72-9F29DD2930F6}" type="pres">
      <dgm:prSet presAssocID="{306FC258-CF7D-4538-B6E6-DE90F8AC749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A3E4F1E-DAC2-49D1-9381-F9017220269B}" type="pres">
      <dgm:prSet presAssocID="{306FC258-CF7D-4538-B6E6-DE90F8AC749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D11AED3-4F7F-4CB7-8CE0-E9EB554A2F99}" type="pres">
      <dgm:prSet presAssocID="{4B3219BB-BEA8-457A-A126-CE26486841AE}" presName="root2" presStyleCnt="0"/>
      <dgm:spPr/>
    </dgm:pt>
    <dgm:pt modelId="{1240FDB2-391B-4F65-9693-5A50975F277F}" type="pres">
      <dgm:prSet presAssocID="{4B3219BB-BEA8-457A-A126-CE26486841AE}" presName="LevelTwoTextNode" presStyleLbl="node2" presStyleIdx="1" presStyleCnt="2" custScaleX="123158" custScaleY="195236" custLinFactNeighborX="1623" custLinFactNeighborY="-3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E48B6D-80D8-4E0B-8026-BA31F12CAC68}" type="pres">
      <dgm:prSet presAssocID="{4B3219BB-BEA8-457A-A126-CE26486841AE}" presName="level3hierChild" presStyleCnt="0"/>
      <dgm:spPr/>
    </dgm:pt>
  </dgm:ptLst>
  <dgm:cxnLst>
    <dgm:cxn modelId="{331022F0-3B95-44AF-AA62-614C95775042}" srcId="{07866A83-9546-4D35-A6CE-5FE6074FBF4D}" destId="{4B3219BB-BEA8-457A-A126-CE26486841AE}" srcOrd="1" destOrd="0" parTransId="{306FC258-CF7D-4538-B6E6-DE90F8AC7492}" sibTransId="{50D5762D-53AF-47C4-839F-05FF697E8C3B}"/>
    <dgm:cxn modelId="{572A9445-08CA-4DAE-AE0B-9056599C1CC1}" type="presOf" srcId="{93F52038-5765-43C1-AFB7-E48AC1ED518E}" destId="{14064C36-1AC2-4D6F-8D7E-CCE69F035016}" srcOrd="1" destOrd="0" presId="urn:microsoft.com/office/officeart/2005/8/layout/hierarchy2"/>
    <dgm:cxn modelId="{E81EDA8B-6B06-4BAD-B6EE-AEBC4600C140}" type="presOf" srcId="{93F52038-5765-43C1-AFB7-E48AC1ED518E}" destId="{4A7724FA-35BF-48A3-BBF3-823EDD7E34CF}" srcOrd="0" destOrd="0" presId="urn:microsoft.com/office/officeart/2005/8/layout/hierarchy2"/>
    <dgm:cxn modelId="{F77CBAFA-6F90-4190-A230-68F880BBD6FF}" srcId="{4113E1DB-82AC-4D38-8ABE-C0E5E01A91E6}" destId="{07866A83-9546-4D35-A6CE-5FE6074FBF4D}" srcOrd="0" destOrd="0" parTransId="{D5A022CB-B117-48DE-A5DC-6FFE12F38257}" sibTransId="{56DB071A-444D-4F93-B516-B96176A4DDC0}"/>
    <dgm:cxn modelId="{0E32A945-361B-46BE-A0AE-D9F005375018}" type="presOf" srcId="{21369C06-BED6-46B8-B6A5-52E48611919A}" destId="{8BAC712D-37ED-4474-AC09-ACFC68B37DDC}" srcOrd="0" destOrd="0" presId="urn:microsoft.com/office/officeart/2005/8/layout/hierarchy2"/>
    <dgm:cxn modelId="{718DAEC8-7FF2-4890-B241-05E2E5F2FB7E}" type="presOf" srcId="{306FC258-CF7D-4538-B6E6-DE90F8AC7492}" destId="{4A3E4F1E-DAC2-49D1-9381-F9017220269B}" srcOrd="1" destOrd="0" presId="urn:microsoft.com/office/officeart/2005/8/layout/hierarchy2"/>
    <dgm:cxn modelId="{2890DD95-1C9D-4E4B-BC21-02E44032821F}" srcId="{07866A83-9546-4D35-A6CE-5FE6074FBF4D}" destId="{099A67B8-5811-4689-8876-1EC13ABA395B}" srcOrd="0" destOrd="0" parTransId="{5341FB35-BDE6-4EE8-B977-19A8979BE5C3}" sibTransId="{D02B775B-9969-49D7-A651-146E189625A6}"/>
    <dgm:cxn modelId="{84EA264C-BE94-411F-9E32-FEB5BAA88A56}" type="presOf" srcId="{4113E1DB-82AC-4D38-8ABE-C0E5E01A91E6}" destId="{5CDC703F-1BCF-4A68-9E4C-A3E816D21B80}" srcOrd="0" destOrd="0" presId="urn:microsoft.com/office/officeart/2005/8/layout/hierarchy2"/>
    <dgm:cxn modelId="{21E9744F-991D-441F-9BC7-4509A84BDC85}" type="presOf" srcId="{07866A83-9546-4D35-A6CE-5FE6074FBF4D}" destId="{5E70593E-E0E0-4AD5-B592-6D9EE8B4E0ED}" srcOrd="0" destOrd="0" presId="urn:microsoft.com/office/officeart/2005/8/layout/hierarchy2"/>
    <dgm:cxn modelId="{BF2790C1-0C1F-4FE7-A513-6BD8C385A92D}" type="presOf" srcId="{4B3219BB-BEA8-457A-A126-CE26486841AE}" destId="{1240FDB2-391B-4F65-9693-5A50975F277F}" srcOrd="0" destOrd="0" presId="urn:microsoft.com/office/officeart/2005/8/layout/hierarchy2"/>
    <dgm:cxn modelId="{D58AA3D0-485D-4269-9E2F-7FE826F0BD68}" type="presOf" srcId="{5341FB35-BDE6-4EE8-B977-19A8979BE5C3}" destId="{02F7DE44-2B10-442E-A991-3E37B2C96E04}" srcOrd="1" destOrd="0" presId="urn:microsoft.com/office/officeart/2005/8/layout/hierarchy2"/>
    <dgm:cxn modelId="{67F5D59D-1C84-480E-BBDE-E698DA4E3CAE}" type="presOf" srcId="{21369C06-BED6-46B8-B6A5-52E48611919A}" destId="{59B862DA-4B14-4762-B96E-2649B205A1B8}" srcOrd="1" destOrd="0" presId="urn:microsoft.com/office/officeart/2005/8/layout/hierarchy2"/>
    <dgm:cxn modelId="{78D13A22-0405-4CBC-A08F-F898F5897CA8}" type="presOf" srcId="{5341FB35-BDE6-4EE8-B977-19A8979BE5C3}" destId="{6031408D-A368-431F-AB25-3D9823A8794C}" srcOrd="0" destOrd="0" presId="urn:microsoft.com/office/officeart/2005/8/layout/hierarchy2"/>
    <dgm:cxn modelId="{CB35FAD1-E6C4-4D8E-9F0D-715BB81DAFD0}" type="presOf" srcId="{099A67B8-5811-4689-8876-1EC13ABA395B}" destId="{5EC02853-D2C0-4AE4-BA60-4338D30BFDA9}" srcOrd="0" destOrd="0" presId="urn:microsoft.com/office/officeart/2005/8/layout/hierarchy2"/>
    <dgm:cxn modelId="{7902CD14-1C92-4931-B32F-7C1B06775740}" type="presOf" srcId="{A418AD01-19AE-4A55-82FF-175DC71DD35E}" destId="{255CDA44-E310-485A-9759-107E0F904C5F}" srcOrd="0" destOrd="0" presId="urn:microsoft.com/office/officeart/2005/8/layout/hierarchy2"/>
    <dgm:cxn modelId="{366D9AFE-CE03-4324-BC53-162DEF387F52}" srcId="{099A67B8-5811-4689-8876-1EC13ABA395B}" destId="{1B6F10E5-0A69-437F-B450-393D56C301FA}" srcOrd="0" destOrd="0" parTransId="{21369C06-BED6-46B8-B6A5-52E48611919A}" sibTransId="{CD0017A7-0165-4AF8-B7E2-E47B0FDBDEB6}"/>
    <dgm:cxn modelId="{EC21E22A-3550-4830-A47C-3DE94095BF92}" srcId="{099A67B8-5811-4689-8876-1EC13ABA395B}" destId="{A418AD01-19AE-4A55-82FF-175DC71DD35E}" srcOrd="1" destOrd="0" parTransId="{93F52038-5765-43C1-AFB7-E48AC1ED518E}" sibTransId="{43660375-032C-4470-9970-043E3243B8E2}"/>
    <dgm:cxn modelId="{25B48E47-FD2A-445A-B6DC-7472FB42E1EC}" type="presOf" srcId="{306FC258-CF7D-4538-B6E6-DE90F8AC7492}" destId="{5322DFEA-CC5C-4940-BB72-9F29DD2930F6}" srcOrd="0" destOrd="0" presId="urn:microsoft.com/office/officeart/2005/8/layout/hierarchy2"/>
    <dgm:cxn modelId="{98C8A448-71AB-478B-9025-A4C6D501A0EC}" type="presOf" srcId="{1B6F10E5-0A69-437F-B450-393D56C301FA}" destId="{5376DA9D-0567-4D37-8F9D-3C03104FE092}" srcOrd="0" destOrd="0" presId="urn:microsoft.com/office/officeart/2005/8/layout/hierarchy2"/>
    <dgm:cxn modelId="{6EF5CB74-7CE7-4661-AC8F-248B5B272D59}" type="presParOf" srcId="{5CDC703F-1BCF-4A68-9E4C-A3E816D21B80}" destId="{CB07936D-DFE6-45B8-A878-9A56C6DB88E6}" srcOrd="0" destOrd="0" presId="urn:microsoft.com/office/officeart/2005/8/layout/hierarchy2"/>
    <dgm:cxn modelId="{1872081A-BAD4-4D88-BCEE-B657A947E0C2}" type="presParOf" srcId="{CB07936D-DFE6-45B8-A878-9A56C6DB88E6}" destId="{5E70593E-E0E0-4AD5-B592-6D9EE8B4E0ED}" srcOrd="0" destOrd="0" presId="urn:microsoft.com/office/officeart/2005/8/layout/hierarchy2"/>
    <dgm:cxn modelId="{AE9F0C13-BEFE-4267-A7BC-B060465F4142}" type="presParOf" srcId="{CB07936D-DFE6-45B8-A878-9A56C6DB88E6}" destId="{9B002434-E979-4D8D-A9BE-519C065F60A9}" srcOrd="1" destOrd="0" presId="urn:microsoft.com/office/officeart/2005/8/layout/hierarchy2"/>
    <dgm:cxn modelId="{26A2535E-0C53-4897-9FC7-A69278B6450A}" type="presParOf" srcId="{9B002434-E979-4D8D-A9BE-519C065F60A9}" destId="{6031408D-A368-431F-AB25-3D9823A8794C}" srcOrd="0" destOrd="0" presId="urn:microsoft.com/office/officeart/2005/8/layout/hierarchy2"/>
    <dgm:cxn modelId="{91486A79-92F1-421D-836B-B926FEA00AC7}" type="presParOf" srcId="{6031408D-A368-431F-AB25-3D9823A8794C}" destId="{02F7DE44-2B10-442E-A991-3E37B2C96E04}" srcOrd="0" destOrd="0" presId="urn:microsoft.com/office/officeart/2005/8/layout/hierarchy2"/>
    <dgm:cxn modelId="{46C2582A-4839-4601-93F7-82880D2559A7}" type="presParOf" srcId="{9B002434-E979-4D8D-A9BE-519C065F60A9}" destId="{BBBC2E62-9C77-4F0D-8128-82D341FBCF7A}" srcOrd="1" destOrd="0" presId="urn:microsoft.com/office/officeart/2005/8/layout/hierarchy2"/>
    <dgm:cxn modelId="{0E426C80-400D-4EBA-8D83-26C2D0F2FFAD}" type="presParOf" srcId="{BBBC2E62-9C77-4F0D-8128-82D341FBCF7A}" destId="{5EC02853-D2C0-4AE4-BA60-4338D30BFDA9}" srcOrd="0" destOrd="0" presId="urn:microsoft.com/office/officeart/2005/8/layout/hierarchy2"/>
    <dgm:cxn modelId="{ECB1A28F-FB75-4D82-B344-827A644F8B9B}" type="presParOf" srcId="{BBBC2E62-9C77-4F0D-8128-82D341FBCF7A}" destId="{82A7A93F-8E07-4A51-8871-BFAE5C9D619C}" srcOrd="1" destOrd="0" presId="urn:microsoft.com/office/officeart/2005/8/layout/hierarchy2"/>
    <dgm:cxn modelId="{9B504D95-6C5D-4FB4-A1BA-2004261083EB}" type="presParOf" srcId="{82A7A93F-8E07-4A51-8871-BFAE5C9D619C}" destId="{8BAC712D-37ED-4474-AC09-ACFC68B37DDC}" srcOrd="0" destOrd="0" presId="urn:microsoft.com/office/officeart/2005/8/layout/hierarchy2"/>
    <dgm:cxn modelId="{CB289ADC-A8F8-4292-945D-BEDCF2158B51}" type="presParOf" srcId="{8BAC712D-37ED-4474-AC09-ACFC68B37DDC}" destId="{59B862DA-4B14-4762-B96E-2649B205A1B8}" srcOrd="0" destOrd="0" presId="urn:microsoft.com/office/officeart/2005/8/layout/hierarchy2"/>
    <dgm:cxn modelId="{7101B9E9-3375-4AD1-A9CC-0384739EB3A5}" type="presParOf" srcId="{82A7A93F-8E07-4A51-8871-BFAE5C9D619C}" destId="{3107B1F5-764B-4FBC-A512-DADD022B6809}" srcOrd="1" destOrd="0" presId="urn:microsoft.com/office/officeart/2005/8/layout/hierarchy2"/>
    <dgm:cxn modelId="{9E81D987-E166-4FCD-BA0F-A6FE7B503231}" type="presParOf" srcId="{3107B1F5-764B-4FBC-A512-DADD022B6809}" destId="{5376DA9D-0567-4D37-8F9D-3C03104FE092}" srcOrd="0" destOrd="0" presId="urn:microsoft.com/office/officeart/2005/8/layout/hierarchy2"/>
    <dgm:cxn modelId="{DBCF4F24-AB43-4D97-861A-F93DDF9B278B}" type="presParOf" srcId="{3107B1F5-764B-4FBC-A512-DADD022B6809}" destId="{65ADB093-5023-4011-A21E-180A2FADDDE4}" srcOrd="1" destOrd="0" presId="urn:microsoft.com/office/officeart/2005/8/layout/hierarchy2"/>
    <dgm:cxn modelId="{41FF3997-0D6F-4A95-8719-4B03F844FD5A}" type="presParOf" srcId="{82A7A93F-8E07-4A51-8871-BFAE5C9D619C}" destId="{4A7724FA-35BF-48A3-BBF3-823EDD7E34CF}" srcOrd="2" destOrd="0" presId="urn:microsoft.com/office/officeart/2005/8/layout/hierarchy2"/>
    <dgm:cxn modelId="{DC656E8D-4C75-47E7-A858-89D2BC7796E1}" type="presParOf" srcId="{4A7724FA-35BF-48A3-BBF3-823EDD7E34CF}" destId="{14064C36-1AC2-4D6F-8D7E-CCE69F035016}" srcOrd="0" destOrd="0" presId="urn:microsoft.com/office/officeart/2005/8/layout/hierarchy2"/>
    <dgm:cxn modelId="{9971434A-A820-4E96-9A4B-43154A7071A4}" type="presParOf" srcId="{82A7A93F-8E07-4A51-8871-BFAE5C9D619C}" destId="{CBFC382D-1F85-4069-9542-5D8971602946}" srcOrd="3" destOrd="0" presId="urn:microsoft.com/office/officeart/2005/8/layout/hierarchy2"/>
    <dgm:cxn modelId="{98A2AEC9-65D1-4127-BD45-7A25665EA6BB}" type="presParOf" srcId="{CBFC382D-1F85-4069-9542-5D8971602946}" destId="{255CDA44-E310-485A-9759-107E0F904C5F}" srcOrd="0" destOrd="0" presId="urn:microsoft.com/office/officeart/2005/8/layout/hierarchy2"/>
    <dgm:cxn modelId="{D483C299-ED7D-429B-AB66-E7698525AE56}" type="presParOf" srcId="{CBFC382D-1F85-4069-9542-5D8971602946}" destId="{E7E04DA1-22A7-4C47-B2C3-081CECABA243}" srcOrd="1" destOrd="0" presId="urn:microsoft.com/office/officeart/2005/8/layout/hierarchy2"/>
    <dgm:cxn modelId="{D84AA77E-0D06-4BD9-9948-9592B520A839}" type="presParOf" srcId="{9B002434-E979-4D8D-A9BE-519C065F60A9}" destId="{5322DFEA-CC5C-4940-BB72-9F29DD2930F6}" srcOrd="2" destOrd="0" presId="urn:microsoft.com/office/officeart/2005/8/layout/hierarchy2"/>
    <dgm:cxn modelId="{E0E72121-E8D6-443C-82C2-5F21E73A24C2}" type="presParOf" srcId="{5322DFEA-CC5C-4940-BB72-9F29DD2930F6}" destId="{4A3E4F1E-DAC2-49D1-9381-F9017220269B}" srcOrd="0" destOrd="0" presId="urn:microsoft.com/office/officeart/2005/8/layout/hierarchy2"/>
    <dgm:cxn modelId="{4D80F6A2-A9F3-4D1C-A265-AF1A70074D25}" type="presParOf" srcId="{9B002434-E979-4D8D-A9BE-519C065F60A9}" destId="{DD11AED3-4F7F-4CB7-8CE0-E9EB554A2F99}" srcOrd="3" destOrd="0" presId="urn:microsoft.com/office/officeart/2005/8/layout/hierarchy2"/>
    <dgm:cxn modelId="{5073AED9-08D2-40B0-BD81-2B8DA9E2E442}" type="presParOf" srcId="{DD11AED3-4F7F-4CB7-8CE0-E9EB554A2F99}" destId="{1240FDB2-391B-4F65-9693-5A50975F277F}" srcOrd="0" destOrd="0" presId="urn:microsoft.com/office/officeart/2005/8/layout/hierarchy2"/>
    <dgm:cxn modelId="{64999A42-8A29-403D-9975-00651417D8FB}" type="presParOf" srcId="{DD11AED3-4F7F-4CB7-8CE0-E9EB554A2F99}" destId="{30E48B6D-80D8-4E0B-8026-BA31F12CAC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70593E-E0E0-4AD5-B592-6D9EE8B4E0ED}">
      <dsp:nvSpPr>
        <dsp:cNvPr id="0" name=""/>
        <dsp:cNvSpPr/>
      </dsp:nvSpPr>
      <dsp:spPr>
        <a:xfrm>
          <a:off x="6743" y="1283571"/>
          <a:ext cx="1776101" cy="200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ХИДРОЛОГИЈА</a:t>
          </a:r>
          <a:endParaRPr lang="en-US" sz="1600" kern="1200" dirty="0"/>
        </a:p>
      </dsp:txBody>
      <dsp:txXfrm>
        <a:off x="6743" y="1283571"/>
        <a:ext cx="1776101" cy="2002689"/>
      </dsp:txXfrm>
    </dsp:sp>
    <dsp:sp modelId="{6031408D-A368-431F-AB25-3D9823A8794C}">
      <dsp:nvSpPr>
        <dsp:cNvPr id="0" name=""/>
        <dsp:cNvSpPr/>
      </dsp:nvSpPr>
      <dsp:spPr>
        <a:xfrm rot="18436376">
          <a:off x="1578349" y="1854918"/>
          <a:ext cx="1037026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1037026" y="1738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436376">
        <a:off x="2070937" y="1846378"/>
        <a:ext cx="51851" cy="51851"/>
      </dsp:txXfrm>
    </dsp:sp>
    <dsp:sp modelId="{5EC02853-D2C0-4AE4-BA60-4338D30BFDA9}">
      <dsp:nvSpPr>
        <dsp:cNvPr id="0" name=""/>
        <dsp:cNvSpPr/>
      </dsp:nvSpPr>
      <dsp:spPr>
        <a:xfrm>
          <a:off x="2410880" y="688719"/>
          <a:ext cx="1480249" cy="1541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ХИДРОЛОГИЈА</a:t>
          </a:r>
          <a:r>
            <a:rPr lang="sr-Cyrl-RS" sz="1400" kern="1200" baseline="0" dirty="0" smtClean="0"/>
            <a:t> КОПНА</a:t>
          </a:r>
          <a:endParaRPr lang="en-US" sz="1400" kern="1200" dirty="0"/>
        </a:p>
      </dsp:txBody>
      <dsp:txXfrm>
        <a:off x="2410880" y="688719"/>
        <a:ext cx="1480249" cy="1541946"/>
      </dsp:txXfrm>
    </dsp:sp>
    <dsp:sp modelId="{8BAC712D-37ED-4474-AC09-ACFC68B37DDC}">
      <dsp:nvSpPr>
        <dsp:cNvPr id="0" name=""/>
        <dsp:cNvSpPr/>
      </dsp:nvSpPr>
      <dsp:spPr>
        <a:xfrm rot="18812763">
          <a:off x="3747825" y="1108386"/>
          <a:ext cx="921388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921388" y="17385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812763">
        <a:off x="4185485" y="1102736"/>
        <a:ext cx="46069" cy="46069"/>
      </dsp:txXfrm>
    </dsp:sp>
    <dsp:sp modelId="{5376DA9D-0567-4D37-8F9D-3C03104FE092}">
      <dsp:nvSpPr>
        <dsp:cNvPr id="0" name=""/>
        <dsp:cNvSpPr/>
      </dsp:nvSpPr>
      <dsp:spPr>
        <a:xfrm>
          <a:off x="4525909" y="208228"/>
          <a:ext cx="1570090" cy="1167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ПРОУЧАВА ПОВРШИНСКЕ ВОДЕ</a:t>
          </a:r>
          <a:endParaRPr lang="en-US" sz="1500" kern="1200" dirty="0"/>
        </a:p>
      </dsp:txBody>
      <dsp:txXfrm>
        <a:off x="4525909" y="208228"/>
        <a:ext cx="1570090" cy="1167244"/>
      </dsp:txXfrm>
    </dsp:sp>
    <dsp:sp modelId="{4A7724FA-35BF-48A3-BBF3-823EDD7E34CF}">
      <dsp:nvSpPr>
        <dsp:cNvPr id="0" name=""/>
        <dsp:cNvSpPr/>
      </dsp:nvSpPr>
      <dsp:spPr>
        <a:xfrm rot="2739135">
          <a:off x="3755916" y="1763557"/>
          <a:ext cx="898463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898463" y="17385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739135">
        <a:off x="4182687" y="1758480"/>
        <a:ext cx="44923" cy="44923"/>
      </dsp:txXfrm>
    </dsp:sp>
    <dsp:sp modelId="{255CDA44-E310-485A-9759-107E0F904C5F}">
      <dsp:nvSpPr>
        <dsp:cNvPr id="0" name=""/>
        <dsp:cNvSpPr/>
      </dsp:nvSpPr>
      <dsp:spPr>
        <a:xfrm>
          <a:off x="4519166" y="1467888"/>
          <a:ext cx="1570090" cy="1268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ПРОУЧАВА ПОДЗЕМНЕ ВОДЕ</a:t>
          </a:r>
          <a:endParaRPr lang="en-US" sz="1500" kern="1200" dirty="0"/>
        </a:p>
      </dsp:txBody>
      <dsp:txXfrm>
        <a:off x="4519166" y="1467888"/>
        <a:ext cx="1570090" cy="1268609"/>
      </dsp:txXfrm>
    </dsp:sp>
    <dsp:sp modelId="{5322DFEA-CC5C-4940-BB72-9F29DD2930F6}">
      <dsp:nvSpPr>
        <dsp:cNvPr id="0" name=""/>
        <dsp:cNvSpPr/>
      </dsp:nvSpPr>
      <dsp:spPr>
        <a:xfrm rot="3049695">
          <a:off x="1592291" y="2668580"/>
          <a:ext cx="1034626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1034626" y="1738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049695">
        <a:off x="2083738" y="2660100"/>
        <a:ext cx="51731" cy="51731"/>
      </dsp:txXfrm>
    </dsp:sp>
    <dsp:sp modelId="{1240FDB2-391B-4F65-9693-5A50975F277F}">
      <dsp:nvSpPr>
        <dsp:cNvPr id="0" name=""/>
        <dsp:cNvSpPr/>
      </dsp:nvSpPr>
      <dsp:spPr>
        <a:xfrm>
          <a:off x="2436363" y="2320670"/>
          <a:ext cx="1933691" cy="153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ОКЕАНОГРАФИЈА ИЛИ ХИДРОЛОГИЈА МОРА</a:t>
          </a:r>
          <a:endParaRPr lang="en-US" sz="1400" kern="1200" dirty="0"/>
        </a:p>
      </dsp:txBody>
      <dsp:txXfrm>
        <a:off x="2436363" y="2320670"/>
        <a:ext cx="1933691" cy="1532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7225AB-183C-469A-ADBC-C07A238BCFA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9D7679-C004-4309-AEB9-6D92DF2D4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ВОДЕ НА ЗЕМЉИ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688184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r>
              <a:rPr lang="sr-Cyrl-R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Светско море и његова хоризонтална подела,разуђеност обале,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r>
              <a:rPr lang="sr-Cyrl-RS" sz="28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Својства </a:t>
            </a:r>
            <a:r>
              <a:rPr lang="sr-Cyrl-R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кретања морске воде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Sea_of_Okhotsk_map_h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3312368" cy="3456384"/>
          </a:xfrm>
          <a:prstGeom prst="rect">
            <a:avLst/>
          </a:prstGeom>
        </p:spPr>
      </p:pic>
      <p:pic>
        <p:nvPicPr>
          <p:cNvPr id="3" name="Picture 2" descr="613px-Bohai_Sea_map_hr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89255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458112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/>
              <a:t>Ивична мора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tie_Bandaz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610744" cy="4104456"/>
          </a:xfrm>
          <a:prstGeom prst="rect">
            <a:avLst/>
          </a:prstGeom>
        </p:spPr>
      </p:pic>
      <p:pic>
        <p:nvPicPr>
          <p:cNvPr id="3" name="Picture 2" descr="300px-IrishSeaRelief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76672"/>
            <a:ext cx="3863662" cy="4700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515719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Међуострвска мора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0x320_2551-gal-1315314893-ostrvo_gibs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3238500" cy="20320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836712"/>
            <a:ext cx="1473200" cy="1384300"/>
          </a:xfrm>
          <a:prstGeom prst="rect">
            <a:avLst/>
          </a:prstGeom>
        </p:spPr>
      </p:pic>
      <p:pic>
        <p:nvPicPr>
          <p:cNvPr id="4" name="Picture 3" descr="rovinj_izle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4176464" cy="2744738"/>
          </a:xfrm>
          <a:prstGeom prst="rect">
            <a:avLst/>
          </a:prstGeom>
        </p:spPr>
      </p:pic>
      <p:pic>
        <p:nvPicPr>
          <p:cNvPr id="5" name="Picture 4" descr="Indonesia,_administrative_divisions_-_de_-_colored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852936"/>
            <a:ext cx="3816424" cy="331236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868144" y="692696"/>
            <a:ext cx="2808312" cy="144016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острва</a:t>
            </a:r>
            <a:endParaRPr lang="en-US" sz="3200" dirty="0"/>
          </a:p>
        </p:txBody>
      </p:sp>
      <p:sp>
        <p:nvSpPr>
          <p:cNvPr id="7" name="Cloud 6"/>
          <p:cNvSpPr/>
          <p:nvPr/>
        </p:nvSpPr>
        <p:spPr>
          <a:xfrm>
            <a:off x="1619672" y="3068960"/>
            <a:ext cx="3528392" cy="115212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архипелаг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te_madagaskar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810000" cy="445807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076056" y="476672"/>
            <a:ext cx="2952328" cy="288032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Континентално острво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kissa_overu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4572000" cy="2857500"/>
          </a:xfrm>
          <a:prstGeom prst="rect">
            <a:avLst/>
          </a:prstGeom>
        </p:spPr>
      </p:pic>
      <p:pic>
        <p:nvPicPr>
          <p:cNvPr id="3" name="Picture 2" descr="mato_ilot_helicopter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4572000" cy="2927350"/>
          </a:xfrm>
          <a:prstGeom prst="rect">
            <a:avLst/>
          </a:prstGeom>
        </p:spPr>
      </p:pic>
      <p:pic>
        <p:nvPicPr>
          <p:cNvPr id="4" name="Picture 3" descr="maldives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620688"/>
            <a:ext cx="3683629" cy="1999136"/>
          </a:xfrm>
          <a:prstGeom prst="rect">
            <a:avLst/>
          </a:prstGeom>
        </p:spPr>
      </p:pic>
      <p:pic>
        <p:nvPicPr>
          <p:cNvPr id="5" name="Picture 4" descr="tenge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780928"/>
            <a:ext cx="3600399" cy="2700300"/>
          </a:xfrm>
          <a:prstGeom prst="rect">
            <a:avLst/>
          </a:prstGeom>
        </p:spPr>
      </p:pic>
      <p:sp>
        <p:nvSpPr>
          <p:cNvPr id="6" name="Curved Up Ribbon 5"/>
          <p:cNvSpPr/>
          <p:nvPr/>
        </p:nvSpPr>
        <p:spPr>
          <a:xfrm>
            <a:off x="5076056" y="4725144"/>
            <a:ext cx="3672408" cy="158417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Корална острва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vaii-vel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971925" cy="3114675"/>
          </a:xfrm>
          <a:prstGeom prst="rect">
            <a:avLst/>
          </a:prstGeom>
        </p:spPr>
      </p:pic>
      <p:pic>
        <p:nvPicPr>
          <p:cNvPr id="3" name="Picture 2" descr="Havaji 1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9432" y="332656"/>
            <a:ext cx="4320480" cy="3240360"/>
          </a:xfrm>
          <a:prstGeom prst="rect">
            <a:avLst/>
          </a:prstGeom>
        </p:spPr>
      </p:pic>
      <p:pic>
        <p:nvPicPr>
          <p:cNvPr id="4" name="Picture 3" descr="Hawaii_Virtual_Tour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45024"/>
            <a:ext cx="3888432" cy="2906485"/>
          </a:xfrm>
          <a:prstGeom prst="rect">
            <a:avLst/>
          </a:prstGeom>
        </p:spPr>
      </p:pic>
      <p:pic>
        <p:nvPicPr>
          <p:cNvPr id="5" name="Picture 4" descr="Hawaii_Virtual_Tour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861048"/>
            <a:ext cx="4104456" cy="2592288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2987824" y="3212976"/>
            <a:ext cx="2592288" cy="151216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Вулканска острва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px-Iberian_penins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31236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350px-ChalkidikiLandK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557737" cy="277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atellite_image_of_Italy_in_March_2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996952"/>
            <a:ext cx="3096344" cy="3428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139952" y="3717032"/>
            <a:ext cx="4536504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ПОЛУОСТРВА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eri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575050" cy="2908300"/>
          </a:xfrm>
          <a:prstGeom prst="rect">
            <a:avLst/>
          </a:prstGeom>
        </p:spPr>
      </p:pic>
      <p:pic>
        <p:nvPicPr>
          <p:cNvPr id="3" name="Picture 2" descr="Mapa_Panamskog_kanala_i_oko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836712"/>
            <a:ext cx="3825652" cy="2313062"/>
          </a:xfrm>
          <a:prstGeom prst="rect">
            <a:avLst/>
          </a:prstGeom>
        </p:spPr>
      </p:pic>
      <p:pic>
        <p:nvPicPr>
          <p:cNvPr id="4" name="Picture 3" descr="karte-1-4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61048"/>
            <a:ext cx="3175000" cy="2540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915816" y="1988840"/>
            <a:ext cx="360040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71800" y="3140968"/>
            <a:ext cx="136815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923928" y="4437112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539552" y="3933056"/>
            <a:ext cx="3528392" cy="165618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ЗЕМЉОУЗ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Satellite_image_of_Cape_penins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42484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South_Africa_location_ma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7450" y="548680"/>
            <a:ext cx="3836998" cy="3240360"/>
          </a:xfrm>
          <a:prstGeom prst="rect">
            <a:avLst/>
          </a:prstGeom>
        </p:spPr>
      </p:pic>
      <p:pic>
        <p:nvPicPr>
          <p:cNvPr id="4" name="Picture 3" descr="300px-Cape_of_Good_Hope_(Zaian_2008)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05064"/>
            <a:ext cx="344996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800px-CapeHopePeninsulaM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548680"/>
            <a:ext cx="4026326" cy="272280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771800" y="3212976"/>
            <a:ext cx="1872208" cy="43204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/>
              <a:t>рт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an-persij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968552" cy="2611388"/>
          </a:xfrm>
          <a:prstGeom prst="rect">
            <a:avLst/>
          </a:prstGeom>
        </p:spPr>
      </p:pic>
      <p:pic>
        <p:nvPicPr>
          <p:cNvPr id="3" name="Picture 2" descr="kotorski zal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73016"/>
            <a:ext cx="3888433" cy="2808312"/>
          </a:xfrm>
          <a:prstGeom prst="rect">
            <a:avLst/>
          </a:prstGeom>
        </p:spPr>
      </p:pic>
      <p:pic>
        <p:nvPicPr>
          <p:cNvPr id="4" name="Picture 3" descr="Boka_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3708920" cy="29642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27784" y="4653136"/>
            <a:ext cx="252028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796136" y="404664"/>
            <a:ext cx="2880320" cy="244827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dirty="0" smtClean="0">
                <a:solidFill>
                  <a:schemeClr val="tx2">
                    <a:lumMod val="75000"/>
                  </a:schemeClr>
                </a:solidFill>
              </a:rPr>
              <a:t>ЗАЛИВИ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БОКА КОТОРСКА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u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73016"/>
            <a:ext cx="6120680" cy="3024336"/>
          </a:xfrm>
          <a:prstGeom prst="rect">
            <a:avLst/>
          </a:prstGeom>
        </p:spPr>
      </p:pic>
      <p:pic>
        <p:nvPicPr>
          <p:cNvPr id="3" name="Picture 2" descr="Picture 7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6048672" cy="330835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6732240" y="1916832"/>
            <a:ext cx="2304256" cy="172819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dirty="0" smtClean="0"/>
              <a:t>ЕСТУАР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gne fj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3744416" cy="3641186"/>
          </a:xfrm>
          <a:prstGeom prst="rect">
            <a:avLst/>
          </a:prstGeom>
        </p:spPr>
      </p:pic>
      <p:pic>
        <p:nvPicPr>
          <p:cNvPr id="3" name="Picture 2" descr="Fjord-End-Nor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4032448" cy="36004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23528" y="260648"/>
            <a:ext cx="4824536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dirty="0" smtClean="0"/>
              <a:t>ФЈОРДОВИ</a:t>
            </a:r>
            <a:endParaRPr lang="en-US" sz="4000" dirty="0"/>
          </a:p>
        </p:txBody>
      </p:sp>
      <p:sp>
        <p:nvSpPr>
          <p:cNvPr id="8" name="Left Arrow 7"/>
          <p:cNvSpPr/>
          <p:nvPr/>
        </p:nvSpPr>
        <p:spPr>
          <a:xfrm>
            <a:off x="5508104" y="4509120"/>
            <a:ext cx="2664296" cy="144016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СОГНЕ   ФЈОРД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ljev_Raše_Istra rij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91276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potomaccreek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6840760" cy="2453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635896" y="47667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РИЈАС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Strait_of_Gibraltar_perspec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794000" cy="2448272"/>
          </a:xfrm>
          <a:prstGeom prst="rect">
            <a:avLst/>
          </a:prstGeom>
        </p:spPr>
      </p:pic>
      <p:pic>
        <p:nvPicPr>
          <p:cNvPr id="3" name="Picture 2" descr="Moreu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3096344" cy="2597150"/>
          </a:xfrm>
          <a:prstGeom prst="rect">
            <a:avLst/>
          </a:prstGeom>
        </p:spPr>
      </p:pic>
      <p:pic>
        <p:nvPicPr>
          <p:cNvPr id="4" name="Picture 3" descr="275px-BeringSt-close-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077072"/>
            <a:ext cx="3492500" cy="2616448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04664"/>
            <a:ext cx="2232248" cy="2448272"/>
          </a:xfrm>
          <a:prstGeom prst="rect">
            <a:avLst/>
          </a:prstGeom>
        </p:spPr>
      </p:pic>
      <p:pic>
        <p:nvPicPr>
          <p:cNvPr id="6" name="Picture 5" descr="300px-Strait_of_Gibraltar_5.53940W_35.97279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04664"/>
            <a:ext cx="3264363" cy="2448272"/>
          </a:xfrm>
          <a:prstGeom prst="rect">
            <a:avLst/>
          </a:prstGeom>
        </p:spPr>
      </p:pic>
      <p:pic>
        <p:nvPicPr>
          <p:cNvPr id="7" name="Picture 6" descr="diomede1002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5768" y="4077072"/>
            <a:ext cx="2088232" cy="26368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39752" y="3140968"/>
            <a:ext cx="460851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/>
              <a:t>МОРЕУЗИ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СВОЈСТВА МОРСКЕ ВОДЕ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sr-Cyrl-RS" sz="4000" dirty="0" smtClean="0"/>
              <a:t>САЛИНИТЕТ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4000" dirty="0" smtClean="0"/>
              <a:t>ТЕМПЕРАТУРА ВОДЕ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4000" dirty="0" smtClean="0"/>
              <a:t>ПРОВИДНОСТ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4000" dirty="0" smtClean="0"/>
              <a:t>БОЈА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056784" cy="4176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55892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Температуре воде у С°  су изнад скале боја наведене.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486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ТЕМПЕРАТУРА ВОДЕ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Wiki_plot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65534"/>
            <a:ext cx="7560840" cy="527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САЛИНИТЕТ у 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chi_dis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5040560" cy="3222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SECCHID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20688"/>
            <a:ext cx="2683396" cy="35534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teng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5184576" cy="2273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p1505b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293096"/>
            <a:ext cx="2780993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43608" y="4766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ПРОВИДНОСТ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371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Секијев диск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ua_ilot_next_mat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355976" cy="242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0001231923_l_0_4wbh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2016224" cy="285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79454167 crno m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6672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rveno mo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717032"/>
            <a:ext cx="3544352" cy="2716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371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501008"/>
            <a:ext cx="2232248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55576" y="4766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БОЈА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j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408711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669674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КРЕТАЊА МОРСКЕ ВОДЕ</a:t>
            </a:r>
            <a:endParaRPr lang="en-US" sz="4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4355976" y="5661248"/>
            <a:ext cx="3888432" cy="119675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accent2">
                    <a:lumMod val="75000"/>
                  </a:schemeClr>
                </a:solidFill>
              </a:rPr>
              <a:t>МОРСКЕ СТРУЈЕ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536" y="227687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5536" y="306896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ntine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352928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Светско море(океан)-сви океани и мора међусобно повезани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664296" cy="2023988"/>
          </a:xfrm>
          <a:prstGeom prst="rect">
            <a:avLst/>
          </a:prstGeom>
        </p:spPr>
      </p:pic>
      <p:pic>
        <p:nvPicPr>
          <p:cNvPr id="3" name="Picture 2" descr="talasi8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8640"/>
            <a:ext cx="3308350" cy="2016224"/>
          </a:xfrm>
          <a:prstGeom prst="rect">
            <a:avLst/>
          </a:prstGeom>
        </p:spPr>
      </p:pic>
      <p:pic>
        <p:nvPicPr>
          <p:cNvPr id="4" name="Picture 3" descr="shutterstock_tsuna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2460104" cy="3600400"/>
          </a:xfrm>
          <a:prstGeom prst="rect">
            <a:avLst/>
          </a:prstGeom>
        </p:spPr>
      </p:pic>
      <p:pic>
        <p:nvPicPr>
          <p:cNvPr id="5" name="Picture 4" descr="tsunami-fak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924944"/>
            <a:ext cx="2808312" cy="3620120"/>
          </a:xfrm>
          <a:prstGeom prst="rect">
            <a:avLst/>
          </a:prstGeom>
        </p:spPr>
      </p:pic>
      <p:pic>
        <p:nvPicPr>
          <p:cNvPr id="6" name="Picture 5" descr="japan-tsunami_1854175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2924944"/>
            <a:ext cx="3360936" cy="3600400"/>
          </a:xfrm>
          <a:prstGeom prst="rect">
            <a:avLst/>
          </a:prstGeom>
        </p:spPr>
      </p:pic>
      <p:pic>
        <p:nvPicPr>
          <p:cNvPr id="7" name="Picture 6" descr="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04664"/>
            <a:ext cx="2425700" cy="161925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539552" y="2132856"/>
            <a:ext cx="4896544" cy="792088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dirty="0" smtClean="0"/>
              <a:t>ТАЛАСИ</a:t>
            </a:r>
            <a:endParaRPr lang="en-US" sz="3600" dirty="0"/>
          </a:p>
        </p:txBody>
      </p:sp>
      <p:sp>
        <p:nvSpPr>
          <p:cNvPr id="10" name="Down Arrow 9"/>
          <p:cNvSpPr/>
          <p:nvPr/>
        </p:nvSpPr>
        <p:spPr>
          <a:xfrm rot="2778084">
            <a:off x="6228184" y="2708920"/>
            <a:ext cx="1008112" cy="136815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092280" y="2069232"/>
            <a:ext cx="1800200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ЦУНАМИ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464496" cy="4320480"/>
          </a:xfrm>
          <a:prstGeom prst="rect">
            <a:avLst/>
          </a:prstGeom>
        </p:spPr>
      </p:pic>
      <p:pic>
        <p:nvPicPr>
          <p:cNvPr id="3" name="Picture 2" descr="plim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4664"/>
            <a:ext cx="3384376" cy="3240360"/>
          </a:xfrm>
          <a:prstGeom prst="rect">
            <a:avLst/>
          </a:prstGeom>
        </p:spPr>
      </p:pic>
      <p:pic>
        <p:nvPicPr>
          <p:cNvPr id="6" name="Picture 5" descr="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05064"/>
            <a:ext cx="3384376" cy="25922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548680"/>
            <a:ext cx="4608512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МОРСКЕ МЕНЕ-ПЛИМА И ОСЕКА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743886-plima-os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511256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15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36912"/>
            <a:ext cx="3456384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12077848944a7766988998a406811276_3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60648"/>
            <a:ext cx="32038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Пациф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908720"/>
            <a:ext cx="5256584" cy="518457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11560" y="620688"/>
            <a:ext cx="2664296" cy="216024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Тихи океан је највећи и најдубљи,</a:t>
            </a:r>
          </a:p>
          <a:p>
            <a:pPr algn="ctr"/>
            <a:r>
              <a:rPr lang="sr-Cyrl-RS" dirty="0" smtClean="0"/>
              <a:t>11034 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antskiOke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960440" cy="3600400"/>
          </a:xfrm>
          <a:prstGeom prst="rect">
            <a:avLst/>
          </a:prstGeom>
        </p:spPr>
      </p:pic>
      <p:pic>
        <p:nvPicPr>
          <p:cNvPr id="3" name="Picture 2" descr="Indijskioke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3744416" cy="36004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71600" y="620688"/>
            <a:ext cx="3168352" cy="108012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Атлантски океан је други по величини</a:t>
            </a:r>
            <a:endParaRPr lang="en-US" dirty="0"/>
          </a:p>
        </p:txBody>
      </p:sp>
      <p:sp>
        <p:nvSpPr>
          <p:cNvPr id="5" name="Up Arrow Callout 4"/>
          <p:cNvSpPr/>
          <p:nvPr/>
        </p:nvSpPr>
        <p:spPr>
          <a:xfrm>
            <a:off x="5580112" y="4365104"/>
            <a:ext cx="2304256" cy="187220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Индијски океан је трећи по величини</a:t>
            </a:r>
            <a:r>
              <a:rPr lang="en-US" dirty="0" smtClean="0"/>
              <a:t> </a:t>
            </a:r>
            <a:r>
              <a:rPr lang="sr-Cyrl-RS" dirty="0" smtClean="0"/>
              <a:t>и најтоплији.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ktickioke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2952328" cy="2880320"/>
          </a:xfrm>
          <a:prstGeom prst="rect">
            <a:avLst/>
          </a:prstGeom>
        </p:spPr>
      </p:pic>
      <p:pic>
        <p:nvPicPr>
          <p:cNvPr id="5" name="Picture 4" descr="Mapa_2122011_85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92080" y="3356992"/>
            <a:ext cx="3240360" cy="3168352"/>
          </a:xfrm>
          <a:prstGeom prst="rect">
            <a:avLst/>
          </a:prstGeom>
        </p:spPr>
      </p:pic>
      <p:pic>
        <p:nvPicPr>
          <p:cNvPr id="6" name="Picture 5" descr="220px-Southern_Oce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076056" y="476672"/>
            <a:ext cx="3096342" cy="288032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827584" y="3429000"/>
            <a:ext cx="4464496" cy="280831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Холанђанин Варенијус је 1650.г. Издвојио Јужни океан,и ова подела на 5 океана  користи се  од 1845.Јужни океан је ограничен 60-ом паралелом,а од њега је мањи Севрени ледени океан.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358049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350px-Slovenska_obala_sk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89040"/>
            <a:ext cx="3744416" cy="2895476"/>
          </a:xfrm>
          <a:prstGeom prst="rect">
            <a:avLst/>
          </a:prstGeom>
        </p:spPr>
      </p:pic>
      <p:pic>
        <p:nvPicPr>
          <p:cNvPr id="4" name="Picture 3" descr="250px-Africa_satellite_orthograph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4664"/>
            <a:ext cx="2088232" cy="2160240"/>
          </a:xfrm>
          <a:prstGeom prst="rect">
            <a:avLst/>
          </a:prstGeom>
        </p:spPr>
      </p:pic>
      <p:pic>
        <p:nvPicPr>
          <p:cNvPr id="5" name="Picture 4" descr="aegean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149080"/>
            <a:ext cx="2671316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30689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ОБАЛА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347864" y="2276872"/>
            <a:ext cx="158417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04248" y="3645024"/>
            <a:ext cx="72008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72200" y="1844824"/>
            <a:ext cx="2448272" cy="1368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НЕРАЗУЂЕНА ОБАЛА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95536" y="4941168"/>
            <a:ext cx="2088232" cy="1368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РАЗУЂЕНА ОБАЛА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99" y="764705"/>
            <a:ext cx="756084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ОБЛИЦИ РАЗУЂЕНОСТИ ОБАЛЕ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348880"/>
            <a:ext cx="87849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3"/>
                </a:solidFill>
              </a:rPr>
              <a:t>МОРА(средоземна,ивична,међуострвска)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3"/>
                </a:solidFill>
              </a:rPr>
              <a:t>ЗАЛИВИ(фјордови,естуари,ријаси)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3"/>
                </a:solidFill>
              </a:rPr>
              <a:t>МОРЕУЗИ ИЛИ </a:t>
            </a:r>
            <a:r>
              <a:rPr lang="sr-Cyrl-RS" sz="2800" dirty="0" smtClean="0">
                <a:solidFill>
                  <a:schemeClr val="accent3"/>
                </a:solidFill>
              </a:rPr>
              <a:t>ТЕСНАЦИ</a:t>
            </a:r>
            <a:endParaRPr lang="en-US" sz="28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3"/>
                </a:solidFill>
              </a:rPr>
              <a:t>КАНАЛИ( природни,вештачки)</a:t>
            </a:r>
            <a:endParaRPr lang="sr-Cyrl-RS" sz="2800" dirty="0" smtClean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solidFill>
                  <a:schemeClr val="accent4"/>
                </a:solidFill>
              </a:rPr>
              <a:t>ОСТРВА(континентална,вулканска,корална)</a:t>
            </a: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solidFill>
                  <a:schemeClr val="accent4"/>
                </a:solidFill>
              </a:rPr>
              <a:t>ПОЛУОСТРВА</a:t>
            </a: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solidFill>
                  <a:schemeClr val="accent4"/>
                </a:solidFill>
              </a:rPr>
              <a:t>ЗЕМЉОУЗИ</a:t>
            </a: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solidFill>
                  <a:schemeClr val="accent4"/>
                </a:solidFill>
              </a:rPr>
              <a:t>РТОВИ</a:t>
            </a:r>
          </a:p>
          <a:p>
            <a:r>
              <a:rPr lang="sr-Cyrl-RS" dirty="0" smtClean="0"/>
              <a:t>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edozemno_more_karta_news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960440" cy="2808312"/>
          </a:xfrm>
          <a:prstGeom prst="rect">
            <a:avLst/>
          </a:prstGeom>
        </p:spPr>
      </p:pic>
      <p:pic>
        <p:nvPicPr>
          <p:cNvPr id="3" name="Picture 2" descr="Mramorno_more_kar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3024336" cy="2016224"/>
          </a:xfrm>
          <a:prstGeom prst="rect">
            <a:avLst/>
          </a:prstGeom>
        </p:spPr>
      </p:pic>
      <p:pic>
        <p:nvPicPr>
          <p:cNvPr id="4" name="Picture 3" descr="90336_sredozemno-more_g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61048"/>
            <a:ext cx="3960440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644008" y="3185973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Средоземнаили унутрашња мора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333</TotalTime>
  <Words>186</Words>
  <Application>Microsoft Office PowerPoint</Application>
  <PresentationFormat>On-screen Show (4:3)</PresentationFormat>
  <Paragraphs>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Aspect</vt:lpstr>
      <vt:lpstr>ВОДЕ НА ЗЕМЉИ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СВОЈСТВА МОРСКЕ ВОДЕ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Bojana</dc:creator>
  <cp:lastModifiedBy>Bojana</cp:lastModifiedBy>
  <cp:revision>34</cp:revision>
  <dcterms:created xsi:type="dcterms:W3CDTF">2013-09-04T21:21:06Z</dcterms:created>
  <dcterms:modified xsi:type="dcterms:W3CDTF">2020-04-08T11:10:07Z</dcterms:modified>
</cp:coreProperties>
</file>