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yukTurbo\Desktop\New%20Microsoft%20Excel%20Worksheet%20(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dirty="0"/>
              <a:t>Planete i veličina (stubičasti</a:t>
            </a:r>
            <a:r>
              <a:rPr lang="sr-Latn-RS" baseline="0" dirty="0"/>
              <a:t> dijagram)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Sheet1!$D$9:$K$9</c:f>
              <c:strCache>
                <c:ptCount val="8"/>
                <c:pt idx="0">
                  <c:v>Merkur</c:v>
                </c:pt>
                <c:pt idx="1">
                  <c:v>Venera</c:v>
                </c:pt>
                <c:pt idx="2">
                  <c:v>Zemlja</c:v>
                </c:pt>
                <c:pt idx="3">
                  <c:v>Mars</c:v>
                </c:pt>
                <c:pt idx="4">
                  <c:v>Jupiter</c:v>
                </c:pt>
                <c:pt idx="5">
                  <c:v>Saturn</c:v>
                </c:pt>
                <c:pt idx="6">
                  <c:v>Uran</c:v>
                </c:pt>
                <c:pt idx="7">
                  <c:v>Neptun</c:v>
                </c:pt>
              </c:strCache>
            </c:strRef>
          </c:cat>
          <c:val>
            <c:numRef>
              <c:f>Sheet1!$D$10:$K$10</c:f>
              <c:numCache>
                <c:formatCode>General</c:formatCode>
                <c:ptCount val="8"/>
                <c:pt idx="0">
                  <c:v>4879</c:v>
                </c:pt>
                <c:pt idx="1">
                  <c:v>12104</c:v>
                </c:pt>
                <c:pt idx="2">
                  <c:v>12756</c:v>
                </c:pt>
                <c:pt idx="3">
                  <c:v>6792</c:v>
                </c:pt>
                <c:pt idx="4">
                  <c:v>142984</c:v>
                </c:pt>
                <c:pt idx="5">
                  <c:v>120536</c:v>
                </c:pt>
                <c:pt idx="6">
                  <c:v>51118</c:v>
                </c:pt>
                <c:pt idx="7">
                  <c:v>49528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A8-4E84-9218-FEFD6DFFF7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85124272"/>
        <c:axId val="1484972560"/>
        <c:axId val="0"/>
      </c:bar3DChart>
      <c:catAx>
        <c:axId val="148512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4972560"/>
        <c:crosses val="autoZero"/>
        <c:auto val="1"/>
        <c:lblAlgn val="ctr"/>
        <c:lblOffset val="100"/>
        <c:noMultiLvlLbl val="0"/>
      </c:catAx>
      <c:valAx>
        <c:axId val="1484972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5124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B835-970D-4383-98A3-897C4412FD4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BC4B-8D43-479F-A54E-80DF97CD4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1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B835-970D-4383-98A3-897C4412FD4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BC4B-8D43-479F-A54E-80DF97CD4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2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B835-970D-4383-98A3-897C4412FD4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BC4B-8D43-479F-A54E-80DF97CD4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8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B835-970D-4383-98A3-897C4412FD4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BC4B-8D43-479F-A54E-80DF97CD4CC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178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B835-970D-4383-98A3-897C4412FD4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BC4B-8D43-479F-A54E-80DF97CD4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8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B835-970D-4383-98A3-897C4412FD4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BC4B-8D43-479F-A54E-80DF97CD4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0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B835-970D-4383-98A3-897C4412FD4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BC4B-8D43-479F-A54E-80DF97CD4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8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B835-970D-4383-98A3-897C4412FD4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BC4B-8D43-479F-A54E-80DF97CD4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1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B835-970D-4383-98A3-897C4412FD4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BC4B-8D43-479F-A54E-80DF97CD4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1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B835-970D-4383-98A3-897C4412FD4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BC4B-8D43-479F-A54E-80DF97CD4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0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B835-970D-4383-98A3-897C4412FD4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BC4B-8D43-479F-A54E-80DF97CD4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B835-970D-4383-98A3-897C4412FD4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BC4B-8D43-479F-A54E-80DF97CD4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8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B835-970D-4383-98A3-897C4412FD4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BC4B-8D43-479F-A54E-80DF97CD4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8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B835-970D-4383-98A3-897C4412FD4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BC4B-8D43-479F-A54E-80DF97CD4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8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B835-970D-4383-98A3-897C4412FD4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BC4B-8D43-479F-A54E-80DF97CD4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0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B835-970D-4383-98A3-897C4412FD4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BC4B-8D43-479F-A54E-80DF97CD4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9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B835-970D-4383-98A3-897C4412FD4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BC4B-8D43-479F-A54E-80DF97CD4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8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37DB835-970D-4383-98A3-897C4412FD4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7BC4B-8D43-479F-A54E-80DF97CD4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173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8kb0FW5sUo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8hPPdFpy3U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djS35gYFSM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D6714-E46E-4B89-80A7-6D83C77964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1562470"/>
            <a:ext cx="8825658" cy="1559368"/>
          </a:xfrm>
        </p:spPr>
        <p:txBody>
          <a:bodyPr/>
          <a:lstStyle/>
          <a:p>
            <a:pPr algn="ctr"/>
            <a:r>
              <a:rPr lang="sr-Latn-RS" dirty="0"/>
              <a:t>Koordinatni sistem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AE0C38-8457-4B68-A28C-F445AED2A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51" y="5489813"/>
            <a:ext cx="8825658" cy="861420"/>
          </a:xfrm>
        </p:spPr>
        <p:txBody>
          <a:bodyPr/>
          <a:lstStyle/>
          <a:p>
            <a:r>
              <a:rPr lang="sr-Latn-RS" dirty="0"/>
              <a:t>Rene Dekart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9AB098-7B51-4690-98D3-65C374EB2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87" y="3121838"/>
            <a:ext cx="2028825" cy="22574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3953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5E9EB-A22D-4BE8-94B4-41CAFE749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Koordinatni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(</a:t>
            </a:r>
            <a:r>
              <a:rPr lang="en-US" dirty="0" err="1"/>
              <a:t>odgledaj</a:t>
            </a:r>
            <a:r>
              <a:rPr lang="en-US" dirty="0"/>
              <a:t> video)</a:t>
            </a:r>
          </a:p>
        </p:txBody>
      </p:sp>
      <p:pic>
        <p:nvPicPr>
          <p:cNvPr id="8" name="Online Media 7" title="Koordinatni sistem - Zadatak 1 | Matematika za 7. razred">
            <a:hlinkClick r:id="" action="ppaction://media"/>
            <a:extLst>
              <a:ext uri="{FF2B5EF4-FFF2-40B4-BE49-F238E27FC236}">
                <a16:creationId xmlns:a16="http://schemas.microsoft.com/office/drawing/2014/main" id="{B70CB358-D231-43DB-9A0D-7AAB700C898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69502" y="1977671"/>
            <a:ext cx="7452995" cy="419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FFA19-4A71-4EB9-AE54-3E7D34DEF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Kordinatni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38EF1-FA0A-4CE0-9B95-EE7ED5C29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1757784"/>
            <a:ext cx="4374482" cy="4490616"/>
          </a:xfrm>
        </p:spPr>
        <p:txBody>
          <a:bodyPr/>
          <a:lstStyle/>
          <a:p>
            <a:r>
              <a:rPr lang="en-US" dirty="0"/>
              <a:t>U </a:t>
            </a:r>
            <a:r>
              <a:rPr lang="en-US" dirty="0" err="1"/>
              <a:t>svesci</a:t>
            </a:r>
            <a:r>
              <a:rPr lang="en-US" dirty="0"/>
              <a:t> </a:t>
            </a:r>
            <a:r>
              <a:rPr lang="en-US" dirty="0" err="1"/>
              <a:t>odredi</a:t>
            </a:r>
            <a:r>
              <a:rPr lang="en-US" dirty="0"/>
              <a:t> </a:t>
            </a:r>
            <a:r>
              <a:rPr lang="en-US" dirty="0" err="1"/>
              <a:t>koordinate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datih</a:t>
            </a:r>
            <a:r>
              <a:rPr lang="en-US" dirty="0"/>
              <a:t> ta</a:t>
            </a:r>
            <a:r>
              <a:rPr lang="sr-Latn-RS" dirty="0"/>
              <a:t>čaka (uređene parove).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131842-E162-460A-B982-21BE9345A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794" y="1825624"/>
            <a:ext cx="5806404" cy="43513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D10C81-431D-4DC0-A351-EBBD0C0D87D7}"/>
              </a:ext>
            </a:extLst>
          </p:cNvPr>
          <p:cNvSpPr/>
          <p:nvPr/>
        </p:nvSpPr>
        <p:spPr>
          <a:xfrm>
            <a:off x="9689258" y="4208015"/>
            <a:ext cx="250274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RS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aspcisa</a:t>
            </a:r>
            <a:endParaRPr lang="en-US" sz="1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9924A7E-DD7C-4497-8A2B-A5FEA670EF85}"/>
              </a:ext>
            </a:extLst>
          </p:cNvPr>
          <p:cNvCxnSpPr/>
          <p:nvPr/>
        </p:nvCxnSpPr>
        <p:spPr>
          <a:xfrm>
            <a:off x="10665421" y="4208015"/>
            <a:ext cx="5504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0F56000-76F3-43C6-B571-A903E73230EE}"/>
              </a:ext>
            </a:extLst>
          </p:cNvPr>
          <p:cNvSpPr/>
          <p:nvPr/>
        </p:nvSpPr>
        <p:spPr>
          <a:xfrm>
            <a:off x="7382543" y="1517846"/>
            <a:ext cx="250274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RS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ordinata</a:t>
            </a:r>
            <a:endParaRPr lang="en-US" sz="1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437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89E6A-94DE-45A3-A357-C856D5604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Duži u koordinatnom sistemu</a:t>
            </a:r>
            <a:endParaRPr lang="en-US" dirty="0"/>
          </a:p>
        </p:txBody>
      </p:sp>
      <p:pic>
        <p:nvPicPr>
          <p:cNvPr id="4" name="Online Media 3" title="Duￅﾾi u koordinatnom sistemu - MATEMATIKA 6">
            <a:hlinkClick r:id="" action="ppaction://media"/>
            <a:extLst>
              <a:ext uri="{FF2B5EF4-FFF2-40B4-BE49-F238E27FC236}">
                <a16:creationId xmlns:a16="http://schemas.microsoft.com/office/drawing/2014/main" id="{2DFC35BD-3310-4B24-A02A-50166BA523E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76094" y="1669524"/>
            <a:ext cx="7439811" cy="418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1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6361D-51DD-4F6A-9CB8-DB841FC91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Duži u koordinatnom sistemu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8E323-99E5-4036-945F-C73C97476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680537" cy="43513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</a:t>
            </a:r>
            <a:r>
              <a:rPr lang="sr-Latn-RS" dirty="0"/>
              <a:t>zračunaj dužinu duži AB, CD i EF.</a:t>
            </a:r>
          </a:p>
          <a:p>
            <a:pPr marL="0" indent="0">
              <a:buNone/>
            </a:pPr>
            <a:r>
              <a:rPr lang="sr-Latn-RS" dirty="0"/>
              <a:t>Gde bi se nalazil</a:t>
            </a:r>
            <a:r>
              <a:rPr lang="en-US" dirty="0"/>
              <a:t>o</a:t>
            </a:r>
            <a:r>
              <a:rPr lang="sr-Latn-RS" dirty="0"/>
              <a:t> središte duži </a:t>
            </a:r>
            <a:r>
              <a:rPr lang="en-US" dirty="0"/>
              <a:t>BD</a:t>
            </a:r>
            <a:r>
              <a:rPr lang="sr-Latn-RS" dirty="0"/>
              <a:t>?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F318D2-C48B-4D91-938B-A238E3569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679" y="1825625"/>
            <a:ext cx="6379121" cy="476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90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F906E-8D3A-4C1B-A101-FCB833102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Prikaz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u </a:t>
            </a:r>
            <a:r>
              <a:rPr lang="en-US" dirty="0" err="1"/>
              <a:t>koordinatnom</a:t>
            </a:r>
            <a:r>
              <a:rPr lang="en-US" dirty="0"/>
              <a:t> </a:t>
            </a:r>
            <a:r>
              <a:rPr lang="en-US" dirty="0" err="1"/>
              <a:t>sistemu</a:t>
            </a:r>
            <a:endParaRPr lang="en-US" dirty="0"/>
          </a:p>
        </p:txBody>
      </p:sp>
      <p:pic>
        <p:nvPicPr>
          <p:cNvPr id="4" name="Online Media 3" title="Prikaz podataka u koordinatnom sistemu (utvrￄﾑivanje) - MATEMATIKA 6">
            <a:hlinkClick r:id="" action="ppaction://media"/>
            <a:extLst>
              <a:ext uri="{FF2B5EF4-FFF2-40B4-BE49-F238E27FC236}">
                <a16:creationId xmlns:a16="http://schemas.microsoft.com/office/drawing/2014/main" id="{DAB74D7F-AB69-4472-B83C-695EB0C5589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74558" y="1853248"/>
            <a:ext cx="7242884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2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6E51A-3B0E-44B2-8965-78D96ABB4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539" y="890997"/>
            <a:ext cx="10859349" cy="1400530"/>
          </a:xfrm>
        </p:spPr>
        <p:txBody>
          <a:bodyPr/>
          <a:lstStyle/>
          <a:p>
            <a:r>
              <a:rPr lang="en-US" dirty="0" err="1"/>
              <a:t>Prikaz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u </a:t>
            </a:r>
            <a:r>
              <a:rPr lang="en-US" dirty="0" err="1"/>
              <a:t>koordinatnom</a:t>
            </a:r>
            <a:r>
              <a:rPr lang="en-US" dirty="0"/>
              <a:t> </a:t>
            </a:r>
            <a:r>
              <a:rPr lang="en-US" dirty="0" err="1"/>
              <a:t>sistemu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CF473-82D8-4349-A2F9-C0F6890F1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945" y="1697811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sr-Latn-RS" dirty="0"/>
              <a:t>Veličine planeta</a:t>
            </a:r>
            <a:endParaRPr lang="en-US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7EF3AEC-18FD-406D-A054-E63D5E9F86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25034"/>
              </p:ext>
            </p:extLst>
          </p:nvPr>
        </p:nvGraphicFramePr>
        <p:xfrm>
          <a:off x="870012" y="2195586"/>
          <a:ext cx="10730877" cy="75113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192320">
                  <a:extLst>
                    <a:ext uri="{9D8B030D-6E8A-4147-A177-3AD203B41FA5}">
                      <a16:colId xmlns:a16="http://schemas.microsoft.com/office/drawing/2014/main" val="1955511303"/>
                    </a:ext>
                  </a:extLst>
                </a:gridCol>
                <a:gridCol w="1034039">
                  <a:extLst>
                    <a:ext uri="{9D8B030D-6E8A-4147-A177-3AD203B41FA5}">
                      <a16:colId xmlns:a16="http://schemas.microsoft.com/office/drawing/2014/main" val="55307138"/>
                    </a:ext>
                  </a:extLst>
                </a:gridCol>
                <a:gridCol w="1132426">
                  <a:extLst>
                    <a:ext uri="{9D8B030D-6E8A-4147-A177-3AD203B41FA5}">
                      <a16:colId xmlns:a16="http://schemas.microsoft.com/office/drawing/2014/main" val="3831607305"/>
                    </a:ext>
                  </a:extLst>
                </a:gridCol>
                <a:gridCol w="1186784">
                  <a:extLst>
                    <a:ext uri="{9D8B030D-6E8A-4147-A177-3AD203B41FA5}">
                      <a16:colId xmlns:a16="http://schemas.microsoft.com/office/drawing/2014/main" val="1355023345"/>
                    </a:ext>
                  </a:extLst>
                </a:gridCol>
                <a:gridCol w="1005594">
                  <a:extLst>
                    <a:ext uri="{9D8B030D-6E8A-4147-A177-3AD203B41FA5}">
                      <a16:colId xmlns:a16="http://schemas.microsoft.com/office/drawing/2014/main" val="170185910"/>
                    </a:ext>
                  </a:extLst>
                </a:gridCol>
                <a:gridCol w="1277378">
                  <a:extLst>
                    <a:ext uri="{9D8B030D-6E8A-4147-A177-3AD203B41FA5}">
                      <a16:colId xmlns:a16="http://schemas.microsoft.com/office/drawing/2014/main" val="2130389769"/>
                    </a:ext>
                  </a:extLst>
                </a:gridCol>
                <a:gridCol w="1503863">
                  <a:extLst>
                    <a:ext uri="{9D8B030D-6E8A-4147-A177-3AD203B41FA5}">
                      <a16:colId xmlns:a16="http://schemas.microsoft.com/office/drawing/2014/main" val="3931333884"/>
                    </a:ext>
                  </a:extLst>
                </a:gridCol>
                <a:gridCol w="1206153">
                  <a:extLst>
                    <a:ext uri="{9D8B030D-6E8A-4147-A177-3AD203B41FA5}">
                      <a16:colId xmlns:a16="http://schemas.microsoft.com/office/drawing/2014/main" val="2294732619"/>
                    </a:ext>
                  </a:extLst>
                </a:gridCol>
                <a:gridCol w="1192320">
                  <a:extLst>
                    <a:ext uri="{9D8B030D-6E8A-4147-A177-3AD203B41FA5}">
                      <a16:colId xmlns:a16="http://schemas.microsoft.com/office/drawing/2014/main" val="366086449"/>
                    </a:ext>
                  </a:extLst>
                </a:gridCol>
              </a:tblGrid>
              <a:tr h="380292">
                <a:tc>
                  <a:txBody>
                    <a:bodyPr/>
                    <a:lstStyle/>
                    <a:p>
                      <a:r>
                        <a:rPr lang="en-US" dirty="0" err="1"/>
                        <a:t>Planete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Merkur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Venera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Zemlja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Mars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Jupiter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Saturn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Uran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Neptun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369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Pre</a:t>
                      </a:r>
                      <a:r>
                        <a:rPr lang="sr-Latn-RS" sz="1600" dirty="0"/>
                        <a:t>čnik 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</a:rPr>
                        <a:t>4879</a:t>
                      </a:r>
                      <a:r>
                        <a:rPr lang="sr-Latn-RS" sz="1600" b="0" kern="1200" dirty="0">
                          <a:solidFill>
                            <a:schemeClr val="dk1"/>
                          </a:solidFill>
                          <a:effectLst/>
                        </a:rPr>
                        <a:t> km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</a:rPr>
                        <a:t>12104</a:t>
                      </a:r>
                      <a:r>
                        <a:rPr lang="sr-Latn-RS" sz="1600" b="0" kern="1200" dirty="0">
                          <a:solidFill>
                            <a:schemeClr val="dk1"/>
                          </a:solidFill>
                          <a:effectLst/>
                        </a:rPr>
                        <a:t> km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</a:rPr>
                        <a:t>12756</a:t>
                      </a:r>
                      <a:r>
                        <a:rPr lang="sr-Latn-RS" sz="1600" b="0" kern="1200" dirty="0">
                          <a:solidFill>
                            <a:schemeClr val="dk1"/>
                          </a:solidFill>
                          <a:effectLst/>
                        </a:rPr>
                        <a:t> km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</a:rPr>
                        <a:t>6792</a:t>
                      </a:r>
                      <a:r>
                        <a:rPr lang="sr-Latn-RS" sz="1600" b="0" kern="1200" dirty="0">
                          <a:solidFill>
                            <a:schemeClr val="dk1"/>
                          </a:solidFill>
                          <a:effectLst/>
                        </a:rPr>
                        <a:t> km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</a:rPr>
                        <a:t>142984</a:t>
                      </a:r>
                      <a:r>
                        <a:rPr lang="sr-Latn-RS" sz="1600" b="0" kern="1200" dirty="0">
                          <a:solidFill>
                            <a:schemeClr val="dk1"/>
                          </a:solidFill>
                          <a:effectLst/>
                        </a:rPr>
                        <a:t> km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</a:rPr>
                        <a:t>120536</a:t>
                      </a:r>
                      <a:r>
                        <a:rPr lang="sr-Latn-RS" sz="1600" b="0" kern="1200" dirty="0">
                          <a:solidFill>
                            <a:schemeClr val="dk1"/>
                          </a:solidFill>
                          <a:effectLst/>
                        </a:rPr>
                        <a:t> km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</a:rPr>
                        <a:t>51118</a:t>
                      </a:r>
                      <a:r>
                        <a:rPr lang="sr-Latn-RS" sz="1600" b="0" kern="1200" dirty="0">
                          <a:solidFill>
                            <a:schemeClr val="dk1"/>
                          </a:solidFill>
                          <a:effectLst/>
                        </a:rPr>
                        <a:t> km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</a:rPr>
                        <a:t>49528</a:t>
                      </a:r>
                      <a:r>
                        <a:rPr lang="sr-Latn-RS" sz="1600" b="0" kern="1200" dirty="0">
                          <a:solidFill>
                            <a:schemeClr val="dk1"/>
                          </a:solidFill>
                          <a:effectLst/>
                        </a:rPr>
                        <a:t> km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319063"/>
                  </a:ext>
                </a:extLst>
              </a:tr>
            </a:tbl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E3605D83-D625-4619-8E02-1F9E808115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3781421"/>
              </p:ext>
            </p:extLst>
          </p:nvPr>
        </p:nvGraphicFramePr>
        <p:xfrm>
          <a:off x="2974020" y="3218179"/>
          <a:ext cx="6080509" cy="3639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483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631FC-5337-4E7E-8ABC-3896CFE18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Prikaz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u </a:t>
            </a:r>
            <a:r>
              <a:rPr lang="en-US" dirty="0" err="1"/>
              <a:t>koordinatnom</a:t>
            </a:r>
            <a:r>
              <a:rPr lang="en-US" dirty="0"/>
              <a:t> </a:t>
            </a:r>
            <a:r>
              <a:rPr lang="en-US" dirty="0" err="1"/>
              <a:t>sistemu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42E60-2C0F-4913-9833-24D1E5A40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Napravi sam tabelu sa zanimljivim podacima, a zatim na osnovu toga sam nacrtaj stubični dijagram kao u prošlom primeru!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66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14D7D-EEB9-4A0F-A28D-416896E8D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Zadatke uraditi u svesci i poslati na viber do 6. maja!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6C1165-2DB8-4A1B-A0F0-96D03806D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094" y="1679706"/>
            <a:ext cx="4510873" cy="31358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640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71</TotalTime>
  <Words>138</Words>
  <Application>Microsoft Office PowerPoint</Application>
  <PresentationFormat>Widescreen</PresentationFormat>
  <Paragraphs>37</Paragraphs>
  <Slides>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Koordinatni sistem</vt:lpstr>
      <vt:lpstr>Koordinatni sistem (odgledaj video)</vt:lpstr>
      <vt:lpstr>Kordinatni sistem.</vt:lpstr>
      <vt:lpstr>Duži u koordinatnom sistemu</vt:lpstr>
      <vt:lpstr>Duži u koordinatnom sistemu</vt:lpstr>
      <vt:lpstr>Prikaz podataka u koordinatnom sistemu</vt:lpstr>
      <vt:lpstr>Prikaz podataka u koordinatnom sistemu</vt:lpstr>
      <vt:lpstr>Prikaz podataka u koordinatnom sistemu</vt:lpstr>
      <vt:lpstr>Zadatke uraditi u svesci i poslati na viber do 6. maja!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Aleksandar Reljin</dc:creator>
  <cp:lastModifiedBy>Aleksandar Reljin</cp:lastModifiedBy>
  <cp:revision>10</cp:revision>
  <dcterms:created xsi:type="dcterms:W3CDTF">2020-04-29T10:57:01Z</dcterms:created>
  <dcterms:modified xsi:type="dcterms:W3CDTF">2020-04-29T13:18:41Z</dcterms:modified>
</cp:coreProperties>
</file>