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2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0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817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6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8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0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1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8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4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0A57-1047-4E2B-9E31-FE7DDE97AB0D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87BF-BBA2-44DD-9985-82BB90ED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43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0E15-A49A-4096-9BD4-18AC010C6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639" y="2733709"/>
            <a:ext cx="8362817" cy="1373070"/>
          </a:xfrm>
        </p:spPr>
        <p:txBody>
          <a:bodyPr/>
          <a:lstStyle/>
          <a:p>
            <a:r>
              <a:rPr lang="sr-Cyrl-RS" dirty="0"/>
              <a:t>КОНСТРУКЦИЈА ТРАПЕЗА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0DCD5-F2A7-433B-8EE1-391FA1CED2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3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3060B-1AFB-47C3-AD05-793C79D8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Уџбеник 155. страна-пример 1.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010848-B33C-4EA6-BC91-9CF8D8F29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sr-Cyrl-RS" dirty="0"/>
                  <a:t>Прво отворити уџбеник на датој страни и прочитати цео задатак!</a:t>
                </a:r>
                <a:endParaRPr lang="en-US" dirty="0"/>
              </a:p>
              <a:p>
                <a:r>
                  <a:rPr lang="sr-Cyrl-RS" dirty="0"/>
                  <a:t>Задатак - Конструиши трапез </a:t>
                </a:r>
                <a:r>
                  <a:rPr lang="en-US" dirty="0"/>
                  <a:t>ABCD</a:t>
                </a:r>
                <a:r>
                  <a:rPr lang="sr-Cyrl-RS" dirty="0"/>
                  <a:t> коме су основице 5</a:t>
                </a:r>
                <a:r>
                  <a:rPr lang="en-US" dirty="0"/>
                  <a:t>cm</a:t>
                </a:r>
                <a:r>
                  <a:rPr lang="sr-Cyrl-RS" dirty="0"/>
                  <a:t> и 2</a:t>
                </a:r>
                <a:r>
                  <a:rPr lang="en-US" dirty="0"/>
                  <a:t>cm</a:t>
                </a:r>
                <a:r>
                  <a:rPr lang="sr-Cyrl-RS" dirty="0"/>
                  <a:t> </a:t>
                </a:r>
                <a:r>
                  <a:rPr lang="sr-Cyrl-RS"/>
                  <a:t>и углови на </a:t>
                </a:r>
                <a:r>
                  <a:rPr lang="sr-Cyrl-RS" dirty="0"/>
                  <a:t>већој основици </a:t>
                </a:r>
                <a14:m>
                  <m:oMath xmlns:m="http://schemas.openxmlformats.org/officeDocument/2006/math">
                    <m:r>
                      <a:rPr lang="sr-Cyrl-R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r-Cyrl-RS" i="1">
                        <a:effectLst/>
                        <a:latin typeface="Cambria Math" panose="02040503050406030204" pitchFamily="18" charset="0"/>
                      </a:rPr>
                      <m:t>=45°</m:t>
                    </m:r>
                  </m:oMath>
                </a14:m>
                <a:r>
                  <a:rPr lang="sr-Cyrl-RS" dirty="0">
                    <a:effectLst/>
                  </a:rPr>
                  <a:t> </a:t>
                </a:r>
                <a:r>
                  <a:rPr lang="el-GR" dirty="0">
                    <a:effectLst/>
                  </a:rPr>
                  <a:t>β</a:t>
                </a:r>
                <a:r>
                  <a:rPr lang="sr-Cyrl-RS" dirty="0">
                    <a:effectLst/>
                  </a:rPr>
                  <a:t>=60°</a:t>
                </a:r>
              </a:p>
              <a:p>
                <a:endParaRPr lang="en-US" dirty="0">
                  <a:effectLst/>
                </a:endParaRPr>
              </a:p>
              <a:p>
                <a:endParaRPr lang="sr-Cyrl-RS" dirty="0"/>
              </a:p>
              <a:p>
                <a:endParaRPr lang="sr-Cyrl-R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010848-B33C-4EA6-BC91-9CF8D8F29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966" t="-5245" r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2DC22B1-7C11-437B-B023-1022AC06609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 bwMode="auto">
          <a:xfrm>
            <a:off x="983664" y="3979860"/>
            <a:ext cx="4667250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untitled">
            <a:hlinkClick r:id="" action="ppaction://media"/>
            <a:extLst>
              <a:ext uri="{FF2B5EF4-FFF2-40B4-BE49-F238E27FC236}">
                <a16:creationId xmlns:a16="http://schemas.microsoft.com/office/drawing/2014/main" id="{5AA2FF11-EFE4-44A8-B795-94CD68342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218" y="5326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4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EFC6-70A2-458F-BCAB-0956CC33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Уџбеник 156. страна-пример 2.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39CEDB-4F38-41A1-AB29-6C1E7D1AAF5A}"/>
              </a:ext>
            </a:extLst>
          </p:cNvPr>
          <p:cNvSpPr txBox="1">
            <a:spLocks/>
          </p:cNvSpPr>
          <p:nvPr/>
        </p:nvSpPr>
        <p:spPr>
          <a:xfrm>
            <a:off x="680321" y="2341155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5A9E228-FE87-4889-A9C5-17684B29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285619"/>
            <a:ext cx="9613861" cy="3599316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Прво отворити уџбеник на датој страни и прочитати цео задатак!</a:t>
            </a:r>
            <a:endParaRPr lang="en-US" dirty="0"/>
          </a:p>
          <a:p>
            <a:r>
              <a:rPr lang="sr-Cyrl-RS" dirty="0"/>
              <a:t>Конструиши трапез </a:t>
            </a:r>
            <a:r>
              <a:rPr lang="en-US" dirty="0"/>
              <a:t>ABCD</a:t>
            </a:r>
            <a:r>
              <a:rPr lang="sr-Cyrl-RS" dirty="0"/>
              <a:t> са страницама </a:t>
            </a:r>
            <a:r>
              <a:rPr lang="en-US" dirty="0"/>
              <a:t>AB=5cm, BC=2cm, CD=3,5cm </a:t>
            </a:r>
            <a:r>
              <a:rPr lang="en-US" dirty="0" err="1"/>
              <a:t>i</a:t>
            </a:r>
            <a:r>
              <a:rPr lang="en-US" dirty="0"/>
              <a:t> AD=2,5cm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sr-Cyrl-RS" dirty="0"/>
              <a:t>Пробајте сами тако што пратите уџбеник!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DAF18-AC10-49B6-A44F-36B7D1D8D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99336" y="3786753"/>
            <a:ext cx="226695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88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46111A6-406F-4E8C-A120-5E81C5977CC9}"/>
              </a:ext>
            </a:extLst>
          </p:cNvPr>
          <p:cNvSpPr txBox="1">
            <a:spLocks/>
          </p:cNvSpPr>
          <p:nvPr/>
        </p:nvSpPr>
        <p:spPr>
          <a:xfrm>
            <a:off x="680320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Уџбеник 156. страна-пример 3.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F55AA6C-F2E6-4895-B7FE-A146C501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/>
          <a:lstStyle/>
          <a:p>
            <a:r>
              <a:rPr lang="sr-Cyrl-RS" dirty="0"/>
              <a:t>Прво отворити уџбеник на датој страни и прочитати цео задатак!</a:t>
            </a:r>
            <a:endParaRPr lang="en-US" dirty="0"/>
          </a:p>
          <a:p>
            <a:r>
              <a:rPr lang="sr-Cyrl-RS" dirty="0"/>
              <a:t>Конструиши правоугли трапез </a:t>
            </a:r>
            <a:r>
              <a:rPr lang="en-US" dirty="0"/>
              <a:t>KLMN</a:t>
            </a:r>
            <a:r>
              <a:rPr lang="sr-Cyrl-RS" dirty="0"/>
              <a:t> коме су краци дужине 3 и 4 </a:t>
            </a:r>
            <a:r>
              <a:rPr lang="en-US" dirty="0"/>
              <a:t>cm </a:t>
            </a:r>
            <a:r>
              <a:rPr lang="sr-Cyrl-RS" dirty="0"/>
              <a:t>а краћа основица 2</a:t>
            </a:r>
            <a:r>
              <a:rPr lang="en-US" dirty="0"/>
              <a:t>cm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9787AD-10B8-458B-BB51-50CD7B1771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77638" y="3938251"/>
            <a:ext cx="4533900" cy="1704975"/>
          </a:xfrm>
          <a:prstGeom prst="rect">
            <a:avLst/>
          </a:prstGeom>
        </p:spPr>
      </p:pic>
      <p:pic>
        <p:nvPicPr>
          <p:cNvPr id="21" name="untitled2">
            <a:hlinkClick r:id="" action="ppaction://media"/>
            <a:extLst>
              <a:ext uri="{FF2B5EF4-FFF2-40B4-BE49-F238E27FC236}">
                <a16:creationId xmlns:a16="http://schemas.microsoft.com/office/drawing/2014/main" id="{9E037270-6DC6-4A3F-90F3-281BB8071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218" y="5829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7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4FBD-D560-41CF-BD28-6AD52BFE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Уџбеник 157. </a:t>
            </a:r>
            <a:r>
              <a:rPr lang="sr-Cyrl-RS"/>
              <a:t>страна-пример 4.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FA829-E240-4EB4-A02C-A7BFA7E68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Прво отворити уџбеник на датој страни и прочитати цео задатак!</a:t>
            </a:r>
            <a:endParaRPr lang="en-US" dirty="0"/>
          </a:p>
          <a:p>
            <a:r>
              <a:rPr lang="sr-Cyrl-RS" dirty="0"/>
              <a:t>Конструиши једнакокраки трапеѕ коме је мања основица дужине 2,5</a:t>
            </a:r>
            <a:r>
              <a:rPr lang="en-US" dirty="0"/>
              <a:t>cm, </a:t>
            </a:r>
            <a:r>
              <a:rPr lang="sr-Cyrl-RS" dirty="0"/>
              <a:t>а дијагонала 4 </a:t>
            </a:r>
            <a:r>
              <a:rPr lang="sr-Latn-RS" dirty="0"/>
              <a:t>cm</a:t>
            </a:r>
            <a:r>
              <a:rPr lang="sr-Cyrl-RS" dirty="0"/>
              <a:t> и висина 2</a:t>
            </a:r>
            <a:r>
              <a:rPr lang="sr-Latn-RS" dirty="0"/>
              <a:t> cm</a:t>
            </a:r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Пробајте сами тако што пратите уџбеник!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0E2EF-4AB1-441B-9FC5-0F8FD9792F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6846" y="3976733"/>
            <a:ext cx="49053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35279-92B9-4553-A491-2FF3CE91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Хвала на пажњи и пишите, шаљите слике!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6AF88-B7EC-48E8-BFD6-67248DDAE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0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175</Words>
  <Application>Microsoft Office PowerPoint</Application>
  <PresentationFormat>Widescreen</PresentationFormat>
  <Paragraphs>26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Cambria Math</vt:lpstr>
      <vt:lpstr>Trebuchet MS</vt:lpstr>
      <vt:lpstr>Berlin</vt:lpstr>
      <vt:lpstr>КОНСТРУКЦИЈА ТРАПЕЗА</vt:lpstr>
      <vt:lpstr>Уџбеник 155. страна-пример 1.</vt:lpstr>
      <vt:lpstr>Уџбеник 156. страна-пример 2.</vt:lpstr>
      <vt:lpstr>PowerPoint Presentation</vt:lpstr>
      <vt:lpstr>Уџбеник 157. страна-пример 4.</vt:lpstr>
      <vt:lpstr>Хвала на пажњи и пишите, шаљите слике!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KONSTRUKCIJA TRAPEZA</dc:title>
  <dc:creator>Aleksandar Reljin</dc:creator>
  <cp:lastModifiedBy>Aleksandar Reljin</cp:lastModifiedBy>
  <cp:revision>12</cp:revision>
  <dcterms:created xsi:type="dcterms:W3CDTF">2020-03-24T08:54:01Z</dcterms:created>
  <dcterms:modified xsi:type="dcterms:W3CDTF">2020-03-24T13:26:56Z</dcterms:modified>
</cp:coreProperties>
</file>