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70" r:id="rId2"/>
    <p:sldId id="269" r:id="rId3"/>
    <p:sldId id="273" r:id="rId4"/>
    <p:sldId id="274" r:id="rId5"/>
    <p:sldId id="267" r:id="rId6"/>
    <p:sldId id="256" r:id="rId7"/>
    <p:sldId id="268" r:id="rId8"/>
    <p:sldId id="258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A15B8-B6FB-4B7C-88B8-8FB96BEE8DA5}" v="3172" dt="2018-09-10T09:15:59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 Nikolić" userId="b17adc437b51beba" providerId="LiveId" clId="{805A15B8-B6FB-4B7C-88B8-8FB96BEE8DA5}"/>
    <pc:docChg chg="undo custSel mod addSld delSld modSld sldOrd">
      <pc:chgData name="Goran Nikolić" userId="b17adc437b51beba" providerId="LiveId" clId="{805A15B8-B6FB-4B7C-88B8-8FB96BEE8DA5}" dt="2018-09-10T09:15:59.473" v="3163"/>
      <pc:docMkLst>
        <pc:docMk/>
      </pc:docMkLst>
      <pc:sldChg chg="modSp">
        <pc:chgData name="Goran Nikolić" userId="b17adc437b51beba" providerId="LiveId" clId="{805A15B8-B6FB-4B7C-88B8-8FB96BEE8DA5}" dt="2018-09-04T08:17:22.916" v="107" actId="14100"/>
        <pc:sldMkLst>
          <pc:docMk/>
          <pc:sldMk cId="0" sldId="256"/>
        </pc:sldMkLst>
        <pc:spChg chg="mod">
          <ac:chgData name="Goran Nikolić" userId="b17adc437b51beba" providerId="LiveId" clId="{805A15B8-B6FB-4B7C-88B8-8FB96BEE8DA5}" dt="2018-09-04T08:17:22.916" v="107" actId="14100"/>
          <ac:spMkLst>
            <pc:docMk/>
            <pc:sldMk cId="0" sldId="256"/>
            <ac:spMk id="6" creationId="{00000000-0000-0000-0000-000000000000}"/>
          </ac:spMkLst>
        </pc:spChg>
        <pc:picChg chg="mod">
          <ac:chgData name="Goran Nikolić" userId="b17adc437b51beba" providerId="LiveId" clId="{805A15B8-B6FB-4B7C-88B8-8FB96BEE8DA5}" dt="2018-09-04T08:16:40.605" v="94" actId="1076"/>
          <ac:picMkLst>
            <pc:docMk/>
            <pc:sldMk cId="0" sldId="256"/>
            <ac:picMk id="11266" creationId="{00000000-0000-0000-0000-000000000000}"/>
          </ac:picMkLst>
        </pc:picChg>
        <pc:picChg chg="mod">
          <ac:chgData name="Goran Nikolić" userId="b17adc437b51beba" providerId="LiveId" clId="{805A15B8-B6FB-4B7C-88B8-8FB96BEE8DA5}" dt="2018-09-04T08:16:47.292" v="96" actId="14100"/>
          <ac:picMkLst>
            <pc:docMk/>
            <pc:sldMk cId="0" sldId="256"/>
            <ac:picMk id="11270" creationId="{00000000-0000-0000-0000-000000000000}"/>
          </ac:picMkLst>
        </pc:picChg>
      </pc:sldChg>
      <pc:sldChg chg="modSp">
        <pc:chgData name="Goran Nikolić" userId="b17adc437b51beba" providerId="LiveId" clId="{805A15B8-B6FB-4B7C-88B8-8FB96BEE8DA5}" dt="2018-09-04T08:17:42.525" v="110" actId="14100"/>
        <pc:sldMkLst>
          <pc:docMk/>
          <pc:sldMk cId="0" sldId="258"/>
        </pc:sldMkLst>
        <pc:picChg chg="mod">
          <ac:chgData name="Goran Nikolić" userId="b17adc437b51beba" providerId="LiveId" clId="{805A15B8-B6FB-4B7C-88B8-8FB96BEE8DA5}" dt="2018-09-04T08:17:42.525" v="110" actId="14100"/>
          <ac:picMkLst>
            <pc:docMk/>
            <pc:sldMk cId="0" sldId="258"/>
            <ac:picMk id="15362" creationId="{00000000-0000-0000-0000-000000000000}"/>
          </ac:picMkLst>
        </pc:picChg>
      </pc:sldChg>
      <pc:sldChg chg="modSp">
        <pc:chgData name="Goran Nikolić" userId="b17adc437b51beba" providerId="LiveId" clId="{805A15B8-B6FB-4B7C-88B8-8FB96BEE8DA5}" dt="2018-09-04T08:18:00.884" v="114" actId="1076"/>
        <pc:sldMkLst>
          <pc:docMk/>
          <pc:sldMk cId="0" sldId="259"/>
        </pc:sldMkLst>
        <pc:picChg chg="mod">
          <ac:chgData name="Goran Nikolić" userId="b17adc437b51beba" providerId="LiveId" clId="{805A15B8-B6FB-4B7C-88B8-8FB96BEE8DA5}" dt="2018-09-04T08:18:00.884" v="114" actId="1076"/>
          <ac:picMkLst>
            <pc:docMk/>
            <pc:sldMk cId="0" sldId="259"/>
            <ac:picMk id="16388" creationId="{00000000-0000-0000-0000-000000000000}"/>
          </ac:picMkLst>
        </pc:picChg>
      </pc:sldChg>
      <pc:sldChg chg="modSp">
        <pc:chgData name="Goran Nikolić" userId="b17adc437b51beba" providerId="LiveId" clId="{805A15B8-B6FB-4B7C-88B8-8FB96BEE8DA5}" dt="2018-09-04T08:17:54.243" v="113" actId="14100"/>
        <pc:sldMkLst>
          <pc:docMk/>
          <pc:sldMk cId="0" sldId="260"/>
        </pc:sldMkLst>
        <pc:picChg chg="mod">
          <ac:chgData name="Goran Nikolić" userId="b17adc437b51beba" providerId="LiveId" clId="{805A15B8-B6FB-4B7C-88B8-8FB96BEE8DA5}" dt="2018-09-04T08:17:54.243" v="113" actId="14100"/>
          <ac:picMkLst>
            <pc:docMk/>
            <pc:sldMk cId="0" sldId="260"/>
            <ac:picMk id="17412" creationId="{00000000-0000-0000-0000-000000000000}"/>
          </ac:picMkLst>
        </pc:picChg>
      </pc:sldChg>
      <pc:sldChg chg="modSp">
        <pc:chgData name="Goran Nikolić" userId="b17adc437b51beba" providerId="LiveId" clId="{805A15B8-B6FB-4B7C-88B8-8FB96BEE8DA5}" dt="2018-09-04T08:16:24.074" v="93" actId="1076"/>
        <pc:sldMkLst>
          <pc:docMk/>
          <pc:sldMk cId="0" sldId="267"/>
        </pc:sldMkLst>
        <pc:spChg chg="mod">
          <ac:chgData name="Goran Nikolić" userId="b17adc437b51beba" providerId="LiveId" clId="{805A15B8-B6FB-4B7C-88B8-8FB96BEE8DA5}" dt="2018-09-04T08:16:21.230" v="92" actId="14100"/>
          <ac:spMkLst>
            <pc:docMk/>
            <pc:sldMk cId="0" sldId="267"/>
            <ac:spMk id="3" creationId="{00000000-0000-0000-0000-000000000000}"/>
          </ac:spMkLst>
        </pc:spChg>
        <pc:picChg chg="mod">
          <ac:chgData name="Goran Nikolić" userId="b17adc437b51beba" providerId="LiveId" clId="{805A15B8-B6FB-4B7C-88B8-8FB96BEE8DA5}" dt="2018-09-04T08:16:24.074" v="93" actId="1076"/>
          <ac:picMkLst>
            <pc:docMk/>
            <pc:sldMk cId="0" sldId="267"/>
            <ac:picMk id="24578" creationId="{00000000-0000-0000-0000-000000000000}"/>
          </ac:picMkLst>
        </pc:picChg>
      </pc:sldChg>
      <pc:sldChg chg="addSp delSp modSp mod ord setBg">
        <pc:chgData name="Goran Nikolić" userId="b17adc437b51beba" providerId="LiveId" clId="{805A15B8-B6FB-4B7C-88B8-8FB96BEE8DA5}" dt="2018-09-10T09:10:52.875" v="2911" actId="26606"/>
        <pc:sldMkLst>
          <pc:docMk/>
          <pc:sldMk cId="3173015179" sldId="269"/>
        </pc:sldMkLst>
        <pc:spChg chg="add">
          <ac:chgData name="Goran Nikolić" userId="b17adc437b51beba" providerId="LiveId" clId="{805A15B8-B6FB-4B7C-88B8-8FB96BEE8DA5}" dt="2018-09-10T09:10:52.875" v="2911" actId="26606"/>
          <ac:spMkLst>
            <pc:docMk/>
            <pc:sldMk cId="3173015179" sldId="269"/>
            <ac:spMk id="7" creationId="{B6E6531A-0776-43BA-A852-5FB5C77534D5}"/>
          </ac:spMkLst>
        </pc:spChg>
        <pc:spChg chg="add">
          <ac:chgData name="Goran Nikolić" userId="b17adc437b51beba" providerId="LiveId" clId="{805A15B8-B6FB-4B7C-88B8-8FB96BEE8DA5}" dt="2018-09-10T09:10:52.875" v="2911" actId="26606"/>
          <ac:spMkLst>
            <pc:docMk/>
            <pc:sldMk cId="3173015179" sldId="269"/>
            <ac:spMk id="9" creationId="{F8C5273F-2B84-46BF-A94F-1A20E13B3AA1}"/>
          </ac:spMkLst>
        </pc:spChg>
        <pc:picChg chg="add mod">
          <ac:chgData name="Goran Nikolić" userId="b17adc437b51beba" providerId="LiveId" clId="{805A15B8-B6FB-4B7C-88B8-8FB96BEE8DA5}" dt="2018-09-10T09:10:52.875" v="2911" actId="26606"/>
          <ac:picMkLst>
            <pc:docMk/>
            <pc:sldMk cId="3173015179" sldId="269"/>
            <ac:picMk id="2" creationId="{6772ED9B-6DBA-45D8-ACC6-F150E00106D9}"/>
          </ac:picMkLst>
        </pc:picChg>
        <pc:picChg chg="del mod">
          <ac:chgData name="Goran Nikolić" userId="b17adc437b51beba" providerId="LiveId" clId="{805A15B8-B6FB-4B7C-88B8-8FB96BEE8DA5}" dt="2018-09-10T09:10:10.916" v="2905" actId="478"/>
          <ac:picMkLst>
            <pc:docMk/>
            <pc:sldMk cId="3173015179" sldId="269"/>
            <ac:picMk id="1026" creationId="{00000000-0000-0000-0000-000000000000}"/>
          </ac:picMkLst>
        </pc:picChg>
      </pc:sldChg>
      <pc:sldChg chg="addSp delSp modSp add mod setBg setClrOvrMap delDesignElem">
        <pc:chgData name="Goran Nikolić" userId="b17adc437b51beba" providerId="LiveId" clId="{805A15B8-B6FB-4B7C-88B8-8FB96BEE8DA5}" dt="2018-09-04T08:15:22.307" v="90" actId="20577"/>
        <pc:sldMkLst>
          <pc:docMk/>
          <pc:sldMk cId="2921391874" sldId="270"/>
        </pc:sldMkLst>
        <pc:spChg chg="mod">
          <ac:chgData name="Goran Nikolić" userId="b17adc437b51beba" providerId="LiveId" clId="{805A15B8-B6FB-4B7C-88B8-8FB96BEE8DA5}" dt="2018-09-04T08:14:55.857" v="52" actId="26606"/>
          <ac:spMkLst>
            <pc:docMk/>
            <pc:sldMk cId="2921391874" sldId="270"/>
            <ac:spMk id="2" creationId="{0D9B296F-007B-4601-BE22-BBD6B93F95DE}"/>
          </ac:spMkLst>
        </pc:spChg>
        <pc:spChg chg="mod">
          <ac:chgData name="Goran Nikolić" userId="b17adc437b51beba" providerId="LiveId" clId="{805A15B8-B6FB-4B7C-88B8-8FB96BEE8DA5}" dt="2018-09-04T08:15:22.307" v="90" actId="20577"/>
          <ac:spMkLst>
            <pc:docMk/>
            <pc:sldMk cId="2921391874" sldId="270"/>
            <ac:spMk id="3" creationId="{EA195844-A51C-455D-B044-D90E2399EB33}"/>
          </ac:spMkLst>
        </pc:spChg>
        <pc:spChg chg="add del">
          <ac:chgData name="Goran Nikolić" userId="b17adc437b51beba" providerId="LiveId" clId="{805A15B8-B6FB-4B7C-88B8-8FB96BEE8DA5}" dt="2018-09-04T08:14:51.560" v="47" actId="26606"/>
          <ac:spMkLst>
            <pc:docMk/>
            <pc:sldMk cId="2921391874" sldId="270"/>
            <ac:spMk id="5" creationId="{1BF0792A-0F2B-4A2E-AB38-0A4F18A3072D}"/>
          </ac:spMkLst>
        </pc:spChg>
        <pc:spChg chg="add del">
          <ac:chgData name="Goran Nikolić" userId="b17adc437b51beba" providerId="LiveId" clId="{805A15B8-B6FB-4B7C-88B8-8FB96BEE8DA5}" dt="2018-09-04T08:14:51.560" v="47" actId="26606"/>
          <ac:spMkLst>
            <pc:docMk/>
            <pc:sldMk cId="2921391874" sldId="270"/>
            <ac:spMk id="6" creationId="{F57DB18D-C2F1-4C8C-8808-9C01ECE6834E}"/>
          </ac:spMkLst>
        </pc:spChg>
        <pc:spChg chg="add del">
          <ac:chgData name="Goran Nikolić" userId="b17adc437b51beba" providerId="LiveId" clId="{805A15B8-B6FB-4B7C-88B8-8FB96BEE8DA5}" dt="2018-09-04T08:14:01.062" v="35" actId="26606"/>
          <ac:spMkLst>
            <pc:docMk/>
            <pc:sldMk cId="2921391874" sldId="270"/>
            <ac:spMk id="8" creationId="{23962611-DFD5-4092-AAFD-559E3DFCE2C9}"/>
          </ac:spMkLst>
        </pc:spChg>
        <pc:spChg chg="add del">
          <ac:chgData name="Goran Nikolić" userId="b17adc437b51beba" providerId="LiveId" clId="{805A15B8-B6FB-4B7C-88B8-8FB96BEE8DA5}" dt="2018-09-04T08:14:02.749" v="37" actId="26606"/>
          <ac:spMkLst>
            <pc:docMk/>
            <pc:sldMk cId="2921391874" sldId="270"/>
            <ac:spMk id="12" creationId="{25168E7B-6D42-4B3A-B7A1-17D4C49EC903}"/>
          </ac:spMkLst>
        </pc:spChg>
        <pc:spChg chg="add del">
          <ac:chgData name="Goran Nikolić" userId="b17adc437b51beba" providerId="LiveId" clId="{805A15B8-B6FB-4B7C-88B8-8FB96BEE8DA5}" dt="2018-09-04T08:14:19.530" v="42"/>
          <ac:spMkLst>
            <pc:docMk/>
            <pc:sldMk cId="2921391874" sldId="270"/>
            <ac:spMk id="14" creationId="{34244EF8-D73A-40E1-BE73-D46E6B4B04ED}"/>
          </ac:spMkLst>
        </pc:spChg>
        <pc:spChg chg="add del">
          <ac:chgData name="Goran Nikolić" userId="b17adc437b51beba" providerId="LiveId" clId="{805A15B8-B6FB-4B7C-88B8-8FB96BEE8DA5}" dt="2018-09-04T08:14:07.233" v="39" actId="26606"/>
          <ac:spMkLst>
            <pc:docMk/>
            <pc:sldMk cId="2921391874" sldId="270"/>
            <ac:spMk id="15" creationId="{23962611-DFD5-4092-AAFD-559E3DFCE2C9}"/>
          </ac:spMkLst>
        </pc:spChg>
        <pc:spChg chg="add del">
          <ac:chgData name="Goran Nikolić" userId="b17adc437b51beba" providerId="LiveId" clId="{805A15B8-B6FB-4B7C-88B8-8FB96BEE8DA5}" dt="2018-09-04T08:14:19.530" v="42"/>
          <ac:spMkLst>
            <pc:docMk/>
            <pc:sldMk cId="2921391874" sldId="270"/>
            <ac:spMk id="19" creationId="{559AE206-7EBA-4D33-8BC9-9D8158553F0E}"/>
          </ac:spMkLst>
        </pc:spChg>
        <pc:spChg chg="add del">
          <ac:chgData name="Goran Nikolić" userId="b17adc437b51beba" providerId="LiveId" clId="{805A15B8-B6FB-4B7C-88B8-8FB96BEE8DA5}" dt="2018-09-04T08:14:19.530" v="42"/>
          <ac:spMkLst>
            <pc:docMk/>
            <pc:sldMk cId="2921391874" sldId="270"/>
            <ac:spMk id="20" creationId="{6437D937-A7F1-4011-92B4-328E5BE1B166}"/>
          </ac:spMkLst>
        </pc:spChg>
        <pc:spChg chg="add del">
          <ac:chgData name="Goran Nikolić" userId="b17adc437b51beba" providerId="LiveId" clId="{805A15B8-B6FB-4B7C-88B8-8FB96BEE8DA5}" dt="2018-09-04T08:14:19.530" v="42"/>
          <ac:spMkLst>
            <pc:docMk/>
            <pc:sldMk cId="2921391874" sldId="270"/>
            <ac:spMk id="21" creationId="{B672F332-AF08-46C6-94F0-77684310D7B7}"/>
          </ac:spMkLst>
        </pc:spChg>
        <pc:spChg chg="add del">
          <ac:chgData name="Goran Nikolić" userId="b17adc437b51beba" providerId="LiveId" clId="{805A15B8-B6FB-4B7C-88B8-8FB96BEE8DA5}" dt="2018-09-04T08:14:19.530" v="42"/>
          <ac:spMkLst>
            <pc:docMk/>
            <pc:sldMk cId="2921391874" sldId="270"/>
            <ac:spMk id="22" creationId="{AB84D7E8-4ECB-42D7-ADBF-01689B0F24AE}"/>
          </ac:spMkLst>
        </pc:spChg>
        <pc:spChg chg="add del">
          <ac:chgData name="Goran Nikolić" userId="b17adc437b51beba" providerId="LiveId" clId="{805A15B8-B6FB-4B7C-88B8-8FB96BEE8DA5}" dt="2018-09-04T08:14:53.060" v="49" actId="26606"/>
          <ac:spMkLst>
            <pc:docMk/>
            <pc:sldMk cId="2921391874" sldId="270"/>
            <ac:spMk id="26" creationId="{F8454B2E-D2DB-42C2-A224-BCEC47B86468}"/>
          </ac:spMkLst>
        </pc:spChg>
        <pc:spChg chg="add del">
          <ac:chgData name="Goran Nikolić" userId="b17adc437b51beba" providerId="LiveId" clId="{805A15B8-B6FB-4B7C-88B8-8FB96BEE8DA5}" dt="2018-09-04T08:14:53.060" v="49" actId="26606"/>
          <ac:spMkLst>
            <pc:docMk/>
            <pc:sldMk cId="2921391874" sldId="270"/>
            <ac:spMk id="27" creationId="{08B61146-1CF0-40E1-B66E-C22BD9207E37}"/>
          </ac:spMkLst>
        </pc:spChg>
        <pc:spChg chg="add del">
          <ac:chgData name="Goran Nikolić" userId="b17adc437b51beba" providerId="LiveId" clId="{805A15B8-B6FB-4B7C-88B8-8FB96BEE8DA5}" dt="2018-09-04T08:14:55.826" v="51" actId="26606"/>
          <ac:spMkLst>
            <pc:docMk/>
            <pc:sldMk cId="2921391874" sldId="270"/>
            <ac:spMk id="31" creationId="{B5F9E98A-4FF4-43D6-9C48-6DF0E7F2D272}"/>
          </ac:spMkLst>
        </pc:spChg>
        <pc:spChg chg="add del">
          <ac:chgData name="Goran Nikolić" userId="b17adc437b51beba" providerId="LiveId" clId="{805A15B8-B6FB-4B7C-88B8-8FB96BEE8DA5}" dt="2018-09-04T08:14:55.826" v="51" actId="26606"/>
          <ac:spMkLst>
            <pc:docMk/>
            <pc:sldMk cId="2921391874" sldId="270"/>
            <ac:spMk id="32" creationId="{D207A636-DC99-4588-80C4-9E069B97C3FD}"/>
          </ac:spMkLst>
        </pc:spChg>
        <pc:spChg chg="add">
          <ac:chgData name="Goran Nikolić" userId="b17adc437b51beba" providerId="LiveId" clId="{805A15B8-B6FB-4B7C-88B8-8FB96BEE8DA5}" dt="2018-09-04T08:14:55.857" v="52" actId="26606"/>
          <ac:spMkLst>
            <pc:docMk/>
            <pc:sldMk cId="2921391874" sldId="270"/>
            <ac:spMk id="37" creationId="{F8454B2E-D2DB-42C2-A224-BCEC47B86468}"/>
          </ac:spMkLst>
        </pc:spChg>
        <pc:spChg chg="add">
          <ac:chgData name="Goran Nikolić" userId="b17adc437b51beba" providerId="LiveId" clId="{805A15B8-B6FB-4B7C-88B8-8FB96BEE8DA5}" dt="2018-09-04T08:14:55.857" v="52" actId="26606"/>
          <ac:spMkLst>
            <pc:docMk/>
            <pc:sldMk cId="2921391874" sldId="270"/>
            <ac:spMk id="38" creationId="{08B61146-1CF0-40E1-B66E-C22BD9207E37}"/>
          </ac:spMkLst>
        </pc:spChg>
        <pc:grpChg chg="add del">
          <ac:chgData name="Goran Nikolić" userId="b17adc437b51beba" providerId="LiveId" clId="{805A15B8-B6FB-4B7C-88B8-8FB96BEE8DA5}" dt="2018-09-04T08:14:51.560" v="47" actId="26606"/>
          <ac:grpSpMkLst>
            <pc:docMk/>
            <pc:sldMk cId="2921391874" sldId="270"/>
            <ac:grpSpMk id="7" creationId="{E5D935FA-3336-4941-9214-E250A5727F40}"/>
          </ac:grpSpMkLst>
        </pc:grpChg>
        <pc:picChg chg="add del">
          <ac:chgData name="Goran Nikolić" userId="b17adc437b51beba" providerId="LiveId" clId="{805A15B8-B6FB-4B7C-88B8-8FB96BEE8DA5}" dt="2018-09-04T08:14:01.062" v="35" actId="26606"/>
          <ac:picMkLst>
            <pc:docMk/>
            <pc:sldMk cId="2921391874" sldId="270"/>
            <ac:picMk id="10" creationId="{2270F1FA-0425-408F-9861-80BF5AFB276D}"/>
          </ac:picMkLst>
        </pc:picChg>
        <pc:picChg chg="add del">
          <ac:chgData name="Goran Nikolić" userId="b17adc437b51beba" providerId="LiveId" clId="{805A15B8-B6FB-4B7C-88B8-8FB96BEE8DA5}" dt="2018-09-04T08:14:02.749" v="37" actId="26606"/>
          <ac:picMkLst>
            <pc:docMk/>
            <pc:sldMk cId="2921391874" sldId="270"/>
            <ac:picMk id="13" creationId="{98A030C2-9F23-4593-9F99-7B73C232A4C9}"/>
          </ac:picMkLst>
        </pc:picChg>
        <pc:picChg chg="add del">
          <ac:chgData name="Goran Nikolić" userId="b17adc437b51beba" providerId="LiveId" clId="{805A15B8-B6FB-4B7C-88B8-8FB96BEE8DA5}" dt="2018-09-04T08:14:07.233" v="39" actId="26606"/>
          <ac:picMkLst>
            <pc:docMk/>
            <pc:sldMk cId="2921391874" sldId="270"/>
            <ac:picMk id="16" creationId="{2270F1FA-0425-408F-9861-80BF5AFB276D}"/>
          </ac:picMkLst>
        </pc:picChg>
        <pc:picChg chg="add del">
          <ac:chgData name="Goran Nikolić" userId="b17adc437b51beba" providerId="LiveId" clId="{805A15B8-B6FB-4B7C-88B8-8FB96BEE8DA5}" dt="2018-09-04T08:14:51.560" v="47" actId="26606"/>
          <ac:picMkLst>
            <pc:docMk/>
            <pc:sldMk cId="2921391874" sldId="270"/>
            <ac:picMk id="24" creationId="{75CC23F7-9F20-4C4B-8608-BD4DE9728FA5}"/>
          </ac:picMkLst>
        </pc:picChg>
        <pc:picChg chg="add del">
          <ac:chgData name="Goran Nikolić" userId="b17adc437b51beba" providerId="LiveId" clId="{805A15B8-B6FB-4B7C-88B8-8FB96BEE8DA5}" dt="2018-09-04T08:14:53.060" v="49" actId="26606"/>
          <ac:picMkLst>
            <pc:docMk/>
            <pc:sldMk cId="2921391874" sldId="270"/>
            <ac:picMk id="29" creationId="{2F948680-1810-4961-805C-D0C28E7E93EE}"/>
          </ac:picMkLst>
        </pc:picChg>
        <pc:picChg chg="add del">
          <ac:chgData name="Goran Nikolić" userId="b17adc437b51beba" providerId="LiveId" clId="{805A15B8-B6FB-4B7C-88B8-8FB96BEE8DA5}" dt="2018-09-04T08:14:55.826" v="51" actId="26606"/>
          <ac:picMkLst>
            <pc:docMk/>
            <pc:sldMk cId="2921391874" sldId="270"/>
            <ac:picMk id="34" creationId="{D4ED6A5F-3B06-48C5-850F-8045C4DF69AE}"/>
          </ac:picMkLst>
        </pc:picChg>
        <pc:picChg chg="add">
          <ac:chgData name="Goran Nikolić" userId="b17adc437b51beba" providerId="LiveId" clId="{805A15B8-B6FB-4B7C-88B8-8FB96BEE8DA5}" dt="2018-09-04T08:14:55.857" v="52" actId="26606"/>
          <ac:picMkLst>
            <pc:docMk/>
            <pc:sldMk cId="2921391874" sldId="270"/>
            <ac:picMk id="40" creationId="{2F948680-1810-4961-805C-D0C28E7E93EE}"/>
          </ac:picMkLst>
        </pc:picChg>
        <pc:cxnChg chg="add del">
          <ac:chgData name="Goran Nikolić" userId="b17adc437b51beba" providerId="LiveId" clId="{805A15B8-B6FB-4B7C-88B8-8FB96BEE8DA5}" dt="2018-09-04T08:14:51.560" v="47" actId="26606"/>
          <ac:cxnSpMkLst>
            <pc:docMk/>
            <pc:sldMk cId="2921391874" sldId="270"/>
            <ac:cxnSpMk id="17" creationId="{87F797D1-251E-41FE-9FF8-AD487DEF28AC}"/>
          </ac:cxnSpMkLst>
        </pc:cxnChg>
        <pc:cxnChg chg="add del">
          <ac:chgData name="Goran Nikolić" userId="b17adc437b51beba" providerId="LiveId" clId="{805A15B8-B6FB-4B7C-88B8-8FB96BEE8DA5}" dt="2018-09-04T08:14:19.530" v="42"/>
          <ac:cxnSpMkLst>
            <pc:docMk/>
            <pc:sldMk cId="2921391874" sldId="270"/>
            <ac:cxnSpMk id="18" creationId="{9E8E38ED-369A-44C2-B635-0BED0E48A6E8}"/>
          </ac:cxnSpMkLst>
        </pc:cxnChg>
        <pc:cxnChg chg="add del">
          <ac:chgData name="Goran Nikolić" userId="b17adc437b51beba" providerId="LiveId" clId="{805A15B8-B6FB-4B7C-88B8-8FB96BEE8DA5}" dt="2018-09-04T08:14:51.560" v="47" actId="26606"/>
          <ac:cxnSpMkLst>
            <pc:docMk/>
            <pc:sldMk cId="2921391874" sldId="270"/>
            <ac:cxnSpMk id="23" creationId="{09A0CE28-0E59-4F4D-9855-8A8DCE9A8EFE}"/>
          </ac:cxnSpMkLst>
        </pc:cxnChg>
        <pc:cxnChg chg="add del">
          <ac:chgData name="Goran Nikolić" userId="b17adc437b51beba" providerId="LiveId" clId="{805A15B8-B6FB-4B7C-88B8-8FB96BEE8DA5}" dt="2018-09-04T08:14:53.060" v="49" actId="26606"/>
          <ac:cxnSpMkLst>
            <pc:docMk/>
            <pc:sldMk cId="2921391874" sldId="270"/>
            <ac:cxnSpMk id="28" creationId="{7AE5065C-30A9-480A-9E93-74CC1490293D}"/>
          </ac:cxnSpMkLst>
        </pc:cxnChg>
        <pc:cxnChg chg="add del">
          <ac:chgData name="Goran Nikolić" userId="b17adc437b51beba" providerId="LiveId" clId="{805A15B8-B6FB-4B7C-88B8-8FB96BEE8DA5}" dt="2018-09-04T08:14:55.826" v="51" actId="26606"/>
          <ac:cxnSpMkLst>
            <pc:docMk/>
            <pc:sldMk cId="2921391874" sldId="270"/>
            <ac:cxnSpMk id="33" creationId="{0F2BAA51-3181-4303-929A-FCD9C33F8900}"/>
          </ac:cxnSpMkLst>
        </pc:cxnChg>
        <pc:cxnChg chg="add del">
          <ac:chgData name="Goran Nikolić" userId="b17adc437b51beba" providerId="LiveId" clId="{805A15B8-B6FB-4B7C-88B8-8FB96BEE8DA5}" dt="2018-09-04T08:14:55.826" v="51" actId="26606"/>
          <ac:cxnSpMkLst>
            <pc:docMk/>
            <pc:sldMk cId="2921391874" sldId="270"/>
            <ac:cxnSpMk id="35" creationId="{C9A60B9D-8DAC-4DA9-88DE-9911621A2B96}"/>
          </ac:cxnSpMkLst>
        </pc:cxnChg>
        <pc:cxnChg chg="add">
          <ac:chgData name="Goran Nikolić" userId="b17adc437b51beba" providerId="LiveId" clId="{805A15B8-B6FB-4B7C-88B8-8FB96BEE8DA5}" dt="2018-09-04T08:14:55.857" v="52" actId="26606"/>
          <ac:cxnSpMkLst>
            <pc:docMk/>
            <pc:sldMk cId="2921391874" sldId="270"/>
            <ac:cxnSpMk id="39" creationId="{7AE5065C-30A9-480A-9E93-74CC1490293D}"/>
          </ac:cxnSpMkLst>
        </pc:cxnChg>
      </pc:sldChg>
      <pc:sldChg chg="modSp add">
        <pc:chgData name="Goran Nikolić" userId="b17adc437b51beba" providerId="LiveId" clId="{805A15B8-B6FB-4B7C-88B8-8FB96BEE8DA5}" dt="2018-09-04T08:32:40.510" v="1210" actId="255"/>
        <pc:sldMkLst>
          <pc:docMk/>
          <pc:sldMk cId="3312216774" sldId="271"/>
        </pc:sldMkLst>
        <pc:spChg chg="mod">
          <ac:chgData name="Goran Nikolić" userId="b17adc437b51beba" providerId="LiveId" clId="{805A15B8-B6FB-4B7C-88B8-8FB96BEE8DA5}" dt="2018-09-04T08:28:17.392" v="929" actId="2711"/>
          <ac:spMkLst>
            <pc:docMk/>
            <pc:sldMk cId="3312216774" sldId="271"/>
            <ac:spMk id="2" creationId="{639153C3-2ED9-4527-94CB-63F6A70CE7B3}"/>
          </ac:spMkLst>
        </pc:spChg>
        <pc:spChg chg="mod">
          <ac:chgData name="Goran Nikolić" userId="b17adc437b51beba" providerId="LiveId" clId="{805A15B8-B6FB-4B7C-88B8-8FB96BEE8DA5}" dt="2018-09-04T08:32:40.510" v="1210" actId="255"/>
          <ac:spMkLst>
            <pc:docMk/>
            <pc:sldMk cId="3312216774" sldId="271"/>
            <ac:spMk id="3" creationId="{7FC8ABB3-92D1-431F-8618-923EDACD67A2}"/>
          </ac:spMkLst>
        </pc:spChg>
        <pc:spChg chg="mod">
          <ac:chgData name="Goran Nikolić" userId="b17adc437b51beba" providerId="LiveId" clId="{805A15B8-B6FB-4B7C-88B8-8FB96BEE8DA5}" dt="2018-09-04T08:32:32.151" v="1209" actId="20577"/>
          <ac:spMkLst>
            <pc:docMk/>
            <pc:sldMk cId="3312216774" sldId="271"/>
            <ac:spMk id="4" creationId="{2F0F8C72-D5C5-4C34-9220-6205E8E4F1D4}"/>
          </ac:spMkLst>
        </pc:spChg>
      </pc:sldChg>
      <pc:sldChg chg="modSp add">
        <pc:chgData name="Goran Nikolić" userId="b17adc437b51beba" providerId="LiveId" clId="{805A15B8-B6FB-4B7C-88B8-8FB96BEE8DA5}" dt="2018-09-04T08:46:05.024" v="1909" actId="20577"/>
        <pc:sldMkLst>
          <pc:docMk/>
          <pc:sldMk cId="217480153" sldId="272"/>
        </pc:sldMkLst>
        <pc:spChg chg="mod">
          <ac:chgData name="Goran Nikolić" userId="b17adc437b51beba" providerId="LiveId" clId="{805A15B8-B6FB-4B7C-88B8-8FB96BEE8DA5}" dt="2018-09-04T08:33:36.275" v="1212"/>
          <ac:spMkLst>
            <pc:docMk/>
            <pc:sldMk cId="217480153" sldId="272"/>
            <ac:spMk id="2" creationId="{9C94EC4C-C4DC-49E6-BB50-5EB1D305B839}"/>
          </ac:spMkLst>
        </pc:spChg>
        <pc:spChg chg="mod">
          <ac:chgData name="Goran Nikolić" userId="b17adc437b51beba" providerId="LiveId" clId="{805A15B8-B6FB-4B7C-88B8-8FB96BEE8DA5}" dt="2018-09-04T08:45:25.197" v="1879" actId="255"/>
          <ac:spMkLst>
            <pc:docMk/>
            <pc:sldMk cId="217480153" sldId="272"/>
            <ac:spMk id="3" creationId="{42F77180-04B0-48B7-8619-5B34FF1849D5}"/>
          </ac:spMkLst>
        </pc:spChg>
        <pc:spChg chg="mod">
          <ac:chgData name="Goran Nikolić" userId="b17adc437b51beba" providerId="LiveId" clId="{805A15B8-B6FB-4B7C-88B8-8FB96BEE8DA5}" dt="2018-09-04T08:46:05.024" v="1909" actId="20577"/>
          <ac:spMkLst>
            <pc:docMk/>
            <pc:sldMk cId="217480153" sldId="272"/>
            <ac:spMk id="4" creationId="{2AB11595-6CD8-4561-B3DE-B008C6791D13}"/>
          </ac:spMkLst>
        </pc:spChg>
      </pc:sldChg>
      <pc:sldChg chg="modSp add ord">
        <pc:chgData name="Goran Nikolić" userId="b17adc437b51beba" providerId="LiveId" clId="{805A15B8-B6FB-4B7C-88B8-8FB96BEE8DA5}" dt="2018-09-08T10:30:43.955" v="2904"/>
        <pc:sldMkLst>
          <pc:docMk/>
          <pc:sldMk cId="2876148261" sldId="273"/>
        </pc:sldMkLst>
        <pc:spChg chg="mod">
          <ac:chgData name="Goran Nikolić" userId="b17adc437b51beba" providerId="LiveId" clId="{805A15B8-B6FB-4B7C-88B8-8FB96BEE8DA5}" dt="2018-09-04T08:53:22.638" v="2376" actId="14100"/>
          <ac:spMkLst>
            <pc:docMk/>
            <pc:sldMk cId="2876148261" sldId="273"/>
            <ac:spMk id="2" creationId="{FE03E022-E5DE-47CE-A30C-5E0F55F62F1A}"/>
          </ac:spMkLst>
        </pc:spChg>
        <pc:spChg chg="mod">
          <ac:chgData name="Goran Nikolić" userId="b17adc437b51beba" providerId="LiveId" clId="{805A15B8-B6FB-4B7C-88B8-8FB96BEE8DA5}" dt="2018-09-04T08:57:36.132" v="2896" actId="20577"/>
          <ac:spMkLst>
            <pc:docMk/>
            <pc:sldMk cId="2876148261" sldId="273"/>
            <ac:spMk id="3" creationId="{ABE5FFDE-D3D0-485A-8DBB-AAEA04ADA52F}"/>
          </ac:spMkLst>
        </pc:spChg>
      </pc:sldChg>
      <pc:sldChg chg="addSp modSp add ord">
        <pc:chgData name="Goran Nikolić" userId="b17adc437b51beba" providerId="LiveId" clId="{805A15B8-B6FB-4B7C-88B8-8FB96BEE8DA5}" dt="2018-09-10T09:15:59.473" v="3163"/>
        <pc:sldMkLst>
          <pc:docMk/>
          <pc:sldMk cId="4169148275" sldId="274"/>
        </pc:sldMkLst>
        <pc:picChg chg="add mod">
          <ac:chgData name="Goran Nikolić" userId="b17adc437b51beba" providerId="LiveId" clId="{805A15B8-B6FB-4B7C-88B8-8FB96BEE8DA5}" dt="2018-09-04T09:00:06.550" v="2903" actId="14100"/>
          <ac:picMkLst>
            <pc:docMk/>
            <pc:sldMk cId="4169148275" sldId="274"/>
            <ac:picMk id="1026" creationId="{9E4891FA-DA54-4F52-A0B7-13569A3AC341}"/>
          </ac:picMkLst>
        </pc:picChg>
      </pc:sldChg>
      <pc:sldChg chg="add del">
        <pc:chgData name="Goran Nikolić" userId="b17adc437b51beba" providerId="LiveId" clId="{805A15B8-B6FB-4B7C-88B8-8FB96BEE8DA5}" dt="2018-09-10T09:11:20.014" v="2913"/>
        <pc:sldMkLst>
          <pc:docMk/>
          <pc:sldMk cId="1021613627" sldId="275"/>
        </pc:sldMkLst>
      </pc:sldChg>
      <pc:sldChg chg="modSp add">
        <pc:chgData name="Goran Nikolić" userId="b17adc437b51beba" providerId="LiveId" clId="{805A15B8-B6FB-4B7C-88B8-8FB96BEE8DA5}" dt="2018-09-10T09:15:42.345" v="3162" actId="5793"/>
        <pc:sldMkLst>
          <pc:docMk/>
          <pc:sldMk cId="3230532459" sldId="275"/>
        </pc:sldMkLst>
        <pc:spChg chg="mod">
          <ac:chgData name="Goran Nikolić" userId="b17adc437b51beba" providerId="LiveId" clId="{805A15B8-B6FB-4B7C-88B8-8FB96BEE8DA5}" dt="2018-09-10T09:12:21.904" v="2952" actId="255"/>
          <ac:spMkLst>
            <pc:docMk/>
            <pc:sldMk cId="3230532459" sldId="275"/>
            <ac:spMk id="2" creationId="{75EDF79C-1813-4B24-838C-9B48D19FF3D2}"/>
          </ac:spMkLst>
        </pc:spChg>
        <pc:spChg chg="mod">
          <ac:chgData name="Goran Nikolić" userId="b17adc437b51beba" providerId="LiveId" clId="{805A15B8-B6FB-4B7C-88B8-8FB96BEE8DA5}" dt="2018-09-10T09:15:42.345" v="3162" actId="5793"/>
          <ac:spMkLst>
            <pc:docMk/>
            <pc:sldMk cId="3230532459" sldId="275"/>
            <ac:spMk id="3" creationId="{C24B3E01-71B2-48DC-892A-18981C38D6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BC6A-145E-4856-9910-30A0712489B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000BB-5EFE-4983-BB4A-B8F3138DA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00BB-5EFE-4983-BB4A-B8F3138DAB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59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9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56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21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9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6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2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5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9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2B3D-B6A6-4409-B4E9-CEB94EF7DF87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A847AA8-50B6-4583-B72A-4B39D8300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9B296F-007B-4601-BE22-BBD6B93F9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740" y="802298"/>
            <a:ext cx="6817399" cy="3822329"/>
          </a:xfrm>
        </p:spPr>
        <p:txBody>
          <a:bodyPr>
            <a:normAutofit/>
          </a:bodyPr>
          <a:lstStyle/>
          <a:p>
            <a:r>
              <a:rPr lang="sr-Cyrl-RS">
                <a:latin typeface="Resavska BG" panose="02000603060000020004" pitchFamily="50" charset="0"/>
              </a:rPr>
              <a:t>ИСТОРИЈА СРПСКОГ ЈЕЗИКА</a:t>
            </a:r>
            <a:endParaRPr lang="en-US">
              <a:latin typeface="Resavska BG" panose="02000603060000020004" pitchFamily="50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A195844-A51C-455D-B044-D90E2399E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741" y="4941662"/>
            <a:ext cx="6817398" cy="977621"/>
          </a:xfrm>
        </p:spPr>
        <p:txBody>
          <a:bodyPr>
            <a:normAutofit/>
          </a:bodyPr>
          <a:lstStyle/>
          <a:p>
            <a:r>
              <a:rPr lang="sr-Cyrl-RS" dirty="0"/>
              <a:t>Од 9. до краја 18. века</a:t>
            </a:r>
            <a:endParaRPr lang="en-US" dirty="0"/>
          </a:p>
        </p:txBody>
      </p: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" name="Picture 13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8" name="Picture 4" descr="http://in4s.net/stari/images/stories/kultura/miroslavljevo%20jevandjel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811" y="332656"/>
            <a:ext cx="6207266" cy="4538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62373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МИРОСЛАВЉЕВО ЈЕВАНЂЕЉЕ     12. ВЕК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ontenegro.org/pictures/gospe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230000" cy="4484763"/>
          </a:xfrm>
          <a:prstGeom prst="rect">
            <a:avLst/>
          </a:prstGeom>
          <a:noFill/>
        </p:spPr>
      </p:pic>
      <p:pic>
        <p:nvPicPr>
          <p:cNvPr id="18436" name="Picture 4" descr="http://t0.gstatic.com/images?q=tbn:ANd9GcTJO5nJGH8-Fq8uIU_jE0bJDmUaoU4gMtoAfCsFlWYpbRXpJcuz8LgVGu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757032"/>
            <a:ext cx="3080327" cy="468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arheo-amateri.rs/wp-content/uploads/2012/05/DusanovZakoni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933231" cy="4771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04664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НЕКИ ЧЛАНОВИ ДУШАНОВОГ ЗАКОНИКА</a:t>
            </a:r>
          </a:p>
          <a:p>
            <a:endParaRPr lang="sr-Cyrl-RS" dirty="0"/>
          </a:p>
          <a:p>
            <a:r>
              <a:rPr lang="en-US" dirty="0"/>
              <a:t> </a:t>
            </a:r>
            <a:r>
              <a:rPr lang="sr-Cyrl-RS" dirty="0"/>
              <a:t>О</a:t>
            </a:r>
            <a:r>
              <a:rPr lang="en-US" dirty="0"/>
              <a:t> </a:t>
            </a:r>
            <a:r>
              <a:rPr lang="sr-Cyrl-RS" dirty="0"/>
              <a:t>псовци</a:t>
            </a:r>
            <a:r>
              <a:rPr lang="en-US" dirty="0"/>
              <a:t>:</a:t>
            </a:r>
            <a:r>
              <a:rPr lang="sr-Cyrl-RS" dirty="0"/>
              <a:t>Властелин</a:t>
            </a:r>
            <a:r>
              <a:rPr lang="en-US" dirty="0"/>
              <a:t>, </a:t>
            </a:r>
            <a:r>
              <a:rPr lang="sr-Cyrl-RS" dirty="0"/>
              <a:t>који</a:t>
            </a:r>
            <a:r>
              <a:rPr lang="en-US" dirty="0"/>
              <a:t> </a:t>
            </a:r>
            <a:r>
              <a:rPr lang="sr-Cyrl-RS" dirty="0"/>
              <a:t>опсује</a:t>
            </a:r>
            <a:r>
              <a:rPr lang="en-US" dirty="0"/>
              <a:t> </a:t>
            </a:r>
            <a:r>
              <a:rPr lang="sr-Cyrl-RS" dirty="0"/>
              <a:t>и</a:t>
            </a:r>
            <a:r>
              <a:rPr lang="en-US" dirty="0"/>
              <a:t> </a:t>
            </a:r>
            <a:r>
              <a:rPr lang="sr-Cyrl-RS" dirty="0"/>
              <a:t>осрамоти</a:t>
            </a:r>
            <a:r>
              <a:rPr lang="en-US" dirty="0"/>
              <a:t> </a:t>
            </a:r>
            <a:r>
              <a:rPr lang="sr-Cyrl-RS" dirty="0"/>
              <a:t>властеличића</a:t>
            </a:r>
            <a:r>
              <a:rPr lang="en-US" dirty="0"/>
              <a:t>, </a:t>
            </a:r>
            <a:r>
              <a:rPr lang="sr-Cyrl-RS" dirty="0"/>
              <a:t>да</a:t>
            </a:r>
            <a:r>
              <a:rPr lang="en-US" dirty="0"/>
              <a:t> </a:t>
            </a:r>
            <a:r>
              <a:rPr lang="sr-Cyrl-RS" dirty="0"/>
              <a:t>плати</a:t>
            </a:r>
            <a:r>
              <a:rPr lang="en-US" dirty="0"/>
              <a:t> </a:t>
            </a:r>
            <a:r>
              <a:rPr lang="sr-Cyrl-RS" dirty="0"/>
              <a:t>сто</a:t>
            </a:r>
            <a:r>
              <a:rPr lang="en-US" dirty="0"/>
              <a:t> </a:t>
            </a:r>
            <a:r>
              <a:rPr lang="sr-Cyrl-RS" dirty="0"/>
              <a:t>перпера</a:t>
            </a:r>
            <a:r>
              <a:rPr lang="en-US" dirty="0"/>
              <a:t>, </a:t>
            </a:r>
            <a:r>
              <a:rPr lang="sr-Cyrl-RS" dirty="0"/>
              <a:t>и</a:t>
            </a:r>
            <a:r>
              <a:rPr lang="en-US" dirty="0"/>
              <a:t> </a:t>
            </a:r>
            <a:r>
              <a:rPr lang="sr-Cyrl-RS" dirty="0"/>
              <a:t>властеличић</a:t>
            </a:r>
            <a:r>
              <a:rPr lang="en-US" dirty="0"/>
              <a:t>, </a:t>
            </a:r>
            <a:r>
              <a:rPr lang="sr-Cyrl-RS" dirty="0"/>
              <a:t>ако</a:t>
            </a:r>
            <a:r>
              <a:rPr lang="en-US" dirty="0"/>
              <a:t> </a:t>
            </a:r>
            <a:r>
              <a:rPr lang="sr-Cyrl-RS" dirty="0"/>
              <a:t>опсује</a:t>
            </a:r>
            <a:r>
              <a:rPr lang="en-US" dirty="0"/>
              <a:t> </a:t>
            </a:r>
            <a:r>
              <a:rPr lang="sr-Cyrl-RS" dirty="0"/>
              <a:t>властелина</a:t>
            </a:r>
            <a:r>
              <a:rPr lang="en-US" dirty="0"/>
              <a:t>, </a:t>
            </a:r>
            <a:r>
              <a:rPr lang="sr-Cyrl-RS" dirty="0"/>
              <a:t>да</a:t>
            </a:r>
            <a:r>
              <a:rPr lang="en-US" dirty="0"/>
              <a:t> </a:t>
            </a:r>
            <a:r>
              <a:rPr lang="sr-Cyrl-RS" dirty="0"/>
              <a:t>плати</a:t>
            </a:r>
            <a:r>
              <a:rPr lang="en-US" dirty="0"/>
              <a:t> </a:t>
            </a:r>
            <a:r>
              <a:rPr lang="sr-Cyrl-RS" dirty="0"/>
              <a:t>сто</a:t>
            </a:r>
            <a:r>
              <a:rPr lang="en-US" dirty="0"/>
              <a:t> </a:t>
            </a:r>
            <a:r>
              <a:rPr lang="sr-Cyrl-RS" dirty="0"/>
              <a:t>перпера</a:t>
            </a:r>
            <a:r>
              <a:rPr lang="en-US" dirty="0"/>
              <a:t> </a:t>
            </a:r>
            <a:r>
              <a:rPr lang="sr-Cyrl-RS" dirty="0"/>
              <a:t>и</a:t>
            </a:r>
            <a:r>
              <a:rPr lang="en-US" dirty="0"/>
              <a:t> </a:t>
            </a:r>
            <a:r>
              <a:rPr lang="sr-Cyrl-RS" dirty="0"/>
              <a:t>да</a:t>
            </a:r>
            <a:r>
              <a:rPr lang="en-US" dirty="0"/>
              <a:t> </a:t>
            </a:r>
            <a:r>
              <a:rPr lang="sr-Cyrl-RS" dirty="0"/>
              <a:t>се</a:t>
            </a:r>
            <a:r>
              <a:rPr lang="en-US" dirty="0"/>
              <a:t> </a:t>
            </a:r>
            <a:r>
              <a:rPr lang="sr-Cyrl-RS" dirty="0"/>
              <a:t>бије</a:t>
            </a:r>
            <a:r>
              <a:rPr lang="en-US" dirty="0"/>
              <a:t> </a:t>
            </a:r>
            <a:r>
              <a:rPr lang="sr-Cyrl-RS" dirty="0"/>
              <a:t>штаповима.</a:t>
            </a:r>
            <a:endParaRPr lang="en-US" dirty="0"/>
          </a:p>
          <a:p>
            <a:r>
              <a:rPr lang="sr-Cyrl-RS" dirty="0"/>
              <a:t>О</a:t>
            </a:r>
            <a:r>
              <a:rPr lang="en-US" dirty="0"/>
              <a:t> </a:t>
            </a:r>
            <a:r>
              <a:rPr lang="sr-Cyrl-RS" dirty="0"/>
              <a:t>насиљу</a:t>
            </a:r>
            <a:r>
              <a:rPr lang="en-US" dirty="0"/>
              <a:t>:</a:t>
            </a:r>
            <a:r>
              <a:rPr lang="sr-Cyrl-RS" dirty="0"/>
              <a:t>Ако</a:t>
            </a:r>
            <a:r>
              <a:rPr lang="en-US" dirty="0"/>
              <a:t> </a:t>
            </a:r>
            <a:r>
              <a:rPr lang="sr-Cyrl-RS" dirty="0"/>
              <a:t>који</a:t>
            </a:r>
            <a:r>
              <a:rPr lang="en-US" dirty="0"/>
              <a:t> </a:t>
            </a:r>
            <a:r>
              <a:rPr lang="sr-Cyrl-RS" dirty="0"/>
              <a:t>властелин</a:t>
            </a:r>
            <a:r>
              <a:rPr lang="en-US" dirty="0"/>
              <a:t> </a:t>
            </a:r>
            <a:r>
              <a:rPr lang="sr-Cyrl-RS" dirty="0"/>
              <a:t>узме</a:t>
            </a:r>
            <a:r>
              <a:rPr lang="en-US" dirty="0"/>
              <a:t> </a:t>
            </a:r>
            <a:r>
              <a:rPr lang="sr-Cyrl-RS" dirty="0"/>
              <a:t>властелинку</a:t>
            </a:r>
            <a:r>
              <a:rPr lang="en-US" dirty="0"/>
              <a:t> </a:t>
            </a:r>
            <a:r>
              <a:rPr lang="sr-Cyrl-RS" dirty="0"/>
              <a:t>силом</a:t>
            </a:r>
            <a:r>
              <a:rPr lang="en-US" dirty="0"/>
              <a:t>, </a:t>
            </a:r>
            <a:r>
              <a:rPr lang="sr-Cyrl-RS" dirty="0"/>
              <a:t>да</a:t>
            </a:r>
            <a:r>
              <a:rPr lang="en-US" dirty="0"/>
              <a:t> </a:t>
            </a:r>
            <a:r>
              <a:rPr lang="sr-Cyrl-RS" dirty="0"/>
              <a:t>му</a:t>
            </a:r>
            <a:r>
              <a:rPr lang="en-US" dirty="0"/>
              <a:t> </a:t>
            </a:r>
            <a:r>
              <a:rPr lang="sr-Cyrl-RS" dirty="0"/>
              <a:t>се</a:t>
            </a:r>
            <a:r>
              <a:rPr lang="en-US" dirty="0"/>
              <a:t> </a:t>
            </a:r>
            <a:r>
              <a:rPr lang="sr-Cyrl-RS" dirty="0"/>
              <a:t>обе</a:t>
            </a:r>
            <a:r>
              <a:rPr lang="en-US" dirty="0"/>
              <a:t> </a:t>
            </a:r>
            <a:r>
              <a:rPr lang="sr-Cyrl-RS" dirty="0"/>
              <a:t>руке</a:t>
            </a:r>
            <a:r>
              <a:rPr lang="en-US" dirty="0"/>
              <a:t> </a:t>
            </a:r>
            <a:r>
              <a:rPr lang="sr-Cyrl-RS" dirty="0"/>
              <a:t>отсеку</a:t>
            </a:r>
            <a:r>
              <a:rPr lang="en-US" dirty="0"/>
              <a:t> </a:t>
            </a:r>
            <a:r>
              <a:rPr lang="sr-Cyrl-RS" dirty="0"/>
              <a:t>и</a:t>
            </a:r>
            <a:r>
              <a:rPr lang="en-US" dirty="0"/>
              <a:t> </a:t>
            </a:r>
            <a:r>
              <a:rPr lang="sr-Cyrl-RS" dirty="0"/>
              <a:t>нос</a:t>
            </a:r>
            <a:r>
              <a:rPr lang="en-US" dirty="0"/>
              <a:t> </a:t>
            </a:r>
            <a:r>
              <a:rPr lang="sr-Cyrl-RS" dirty="0"/>
              <a:t>сареже</a:t>
            </a:r>
            <a:r>
              <a:rPr lang="en-US" dirty="0"/>
              <a:t>; </a:t>
            </a:r>
            <a:r>
              <a:rPr lang="sr-Cyrl-RS" dirty="0"/>
              <a:t>ако</a:t>
            </a:r>
            <a:r>
              <a:rPr lang="en-US" dirty="0"/>
              <a:t> </a:t>
            </a:r>
            <a:r>
              <a:rPr lang="sr-Cyrl-RS" dirty="0"/>
              <a:t>ли</a:t>
            </a:r>
            <a:r>
              <a:rPr lang="en-US" dirty="0"/>
              <a:t> </a:t>
            </a:r>
            <a:r>
              <a:rPr lang="sr-Cyrl-RS" dirty="0"/>
              <a:t>себар</a:t>
            </a:r>
            <a:r>
              <a:rPr lang="en-US" dirty="0"/>
              <a:t> </a:t>
            </a:r>
            <a:r>
              <a:rPr lang="sr-Cyrl-RS" dirty="0"/>
              <a:t>узме</a:t>
            </a:r>
            <a:r>
              <a:rPr lang="en-US" dirty="0"/>
              <a:t> </a:t>
            </a:r>
            <a:r>
              <a:rPr lang="sr-Cyrl-RS" dirty="0"/>
              <a:t>силом властелинку</a:t>
            </a:r>
            <a:r>
              <a:rPr lang="en-US" dirty="0"/>
              <a:t>, </a:t>
            </a:r>
            <a:r>
              <a:rPr lang="sr-Cyrl-RS" dirty="0"/>
              <a:t>да</a:t>
            </a:r>
            <a:r>
              <a:rPr lang="en-US" dirty="0"/>
              <a:t> </a:t>
            </a:r>
            <a:r>
              <a:rPr lang="sr-Cyrl-RS" dirty="0"/>
              <a:t>се</a:t>
            </a:r>
            <a:r>
              <a:rPr lang="en-US" dirty="0"/>
              <a:t> </a:t>
            </a:r>
            <a:r>
              <a:rPr lang="sr-Cyrl-RS" dirty="0"/>
              <a:t>обеси</a:t>
            </a:r>
            <a:r>
              <a:rPr lang="en-US" dirty="0"/>
              <a:t>, </a:t>
            </a:r>
            <a:r>
              <a:rPr lang="sr-Cyrl-RS" dirty="0"/>
              <a:t>аколи</a:t>
            </a:r>
            <a:r>
              <a:rPr lang="en-US" dirty="0"/>
              <a:t> </a:t>
            </a:r>
            <a:r>
              <a:rPr lang="sr-Cyrl-RS" dirty="0"/>
              <a:t>своју</a:t>
            </a:r>
            <a:r>
              <a:rPr lang="en-US" dirty="0"/>
              <a:t> </a:t>
            </a:r>
            <a:r>
              <a:rPr lang="sr-Cyrl-RS" dirty="0"/>
              <a:t>другу</a:t>
            </a:r>
            <a:r>
              <a:rPr lang="en-US" dirty="0"/>
              <a:t> </a:t>
            </a:r>
            <a:r>
              <a:rPr lang="sr-Cyrl-RS" dirty="0"/>
              <a:t>узме</a:t>
            </a:r>
            <a:r>
              <a:rPr lang="en-US" dirty="0"/>
              <a:t> </a:t>
            </a:r>
            <a:r>
              <a:rPr lang="sr-Cyrl-RS" dirty="0"/>
              <a:t>силом</a:t>
            </a:r>
            <a:r>
              <a:rPr lang="en-US" dirty="0"/>
              <a:t>, </a:t>
            </a:r>
            <a:r>
              <a:rPr lang="sr-Cyrl-RS" dirty="0"/>
              <a:t>да</a:t>
            </a:r>
            <a:r>
              <a:rPr lang="en-US" dirty="0"/>
              <a:t> </a:t>
            </a:r>
            <a:r>
              <a:rPr lang="sr-Cyrl-RS" dirty="0"/>
              <a:t>му</a:t>
            </a:r>
            <a:r>
              <a:rPr lang="en-US" dirty="0"/>
              <a:t> </a:t>
            </a:r>
            <a:r>
              <a:rPr lang="sr-Cyrl-RS" dirty="0"/>
              <a:t>се</a:t>
            </a:r>
            <a:r>
              <a:rPr lang="en-US" dirty="0"/>
              <a:t> </a:t>
            </a:r>
            <a:r>
              <a:rPr lang="sr-Cyrl-RS" dirty="0"/>
              <a:t>обе</a:t>
            </a:r>
            <a:r>
              <a:rPr lang="en-US" dirty="0"/>
              <a:t> </a:t>
            </a:r>
            <a:r>
              <a:rPr lang="sr-Cyrl-RS" dirty="0"/>
              <a:t>руке</a:t>
            </a:r>
            <a:r>
              <a:rPr lang="en-US" dirty="0"/>
              <a:t> </a:t>
            </a:r>
            <a:r>
              <a:rPr lang="sr-Cyrl-RS" dirty="0"/>
              <a:t>отсеку</a:t>
            </a:r>
            <a:r>
              <a:rPr lang="en-US" dirty="0"/>
              <a:t> </a:t>
            </a:r>
            <a:r>
              <a:rPr lang="sr-Cyrl-RS" dirty="0"/>
              <a:t>и</a:t>
            </a:r>
            <a:r>
              <a:rPr lang="en-US" dirty="0"/>
              <a:t> </a:t>
            </a:r>
            <a:r>
              <a:rPr lang="sr-Cyrl-RS" dirty="0"/>
              <a:t>нос</a:t>
            </a:r>
            <a:r>
              <a:rPr lang="en-US" dirty="0"/>
              <a:t> </a:t>
            </a:r>
            <a:r>
              <a:rPr lang="sr-Cyrl-RS" dirty="0"/>
              <a:t>сареже</a:t>
            </a:r>
            <a:r>
              <a:rPr lang="en-US" dirty="0"/>
              <a:t>.</a:t>
            </a:r>
          </a:p>
          <a:p>
            <a:r>
              <a:rPr lang="sr-Cyrl-RS" dirty="0"/>
              <a:t>О</a:t>
            </a:r>
            <a:r>
              <a:rPr lang="en-US" dirty="0"/>
              <a:t> </a:t>
            </a:r>
            <a:r>
              <a:rPr lang="sr-Cyrl-RS" dirty="0"/>
              <a:t>блуду</a:t>
            </a:r>
            <a:r>
              <a:rPr lang="en-US" dirty="0"/>
              <a:t> </a:t>
            </a:r>
            <a:r>
              <a:rPr lang="sr-Cyrl-RS" dirty="0"/>
              <a:t>властелинке </a:t>
            </a:r>
            <a:r>
              <a:rPr lang="en-US" dirty="0"/>
              <a:t>:</a:t>
            </a:r>
            <a:r>
              <a:rPr lang="sr-Cyrl-RS" dirty="0"/>
              <a:t>Ако</a:t>
            </a:r>
            <a:r>
              <a:rPr lang="en-US" dirty="0"/>
              <a:t> </a:t>
            </a:r>
            <a:r>
              <a:rPr lang="sr-Cyrl-RS" dirty="0"/>
              <a:t>властелинка</a:t>
            </a:r>
            <a:r>
              <a:rPr lang="en-US" dirty="0"/>
              <a:t> </a:t>
            </a:r>
            <a:r>
              <a:rPr lang="sr-Cyrl-RS" dirty="0"/>
              <a:t>учини</a:t>
            </a:r>
            <a:r>
              <a:rPr lang="en-US" dirty="0"/>
              <a:t> </a:t>
            </a:r>
            <a:r>
              <a:rPr lang="sr-Cyrl-RS" dirty="0"/>
              <a:t>блуд</a:t>
            </a:r>
            <a:r>
              <a:rPr lang="en-US" dirty="0"/>
              <a:t> </a:t>
            </a:r>
            <a:r>
              <a:rPr lang="sr-Cyrl-RS" dirty="0"/>
              <a:t>са</a:t>
            </a:r>
            <a:r>
              <a:rPr lang="en-US" dirty="0"/>
              <a:t> </a:t>
            </a:r>
            <a:r>
              <a:rPr lang="sr-Cyrl-RS" dirty="0"/>
              <a:t>својим</a:t>
            </a:r>
            <a:r>
              <a:rPr lang="en-US" dirty="0"/>
              <a:t> </a:t>
            </a:r>
            <a:r>
              <a:rPr lang="sr-Cyrl-RS" dirty="0"/>
              <a:t>човеком</a:t>
            </a:r>
            <a:r>
              <a:rPr lang="en-US" dirty="0"/>
              <a:t>, </a:t>
            </a:r>
            <a:r>
              <a:rPr lang="sr-Cyrl-RS" dirty="0"/>
              <a:t>да</a:t>
            </a:r>
            <a:r>
              <a:rPr lang="en-US" dirty="0"/>
              <a:t> </a:t>
            </a:r>
            <a:r>
              <a:rPr lang="sr-Cyrl-RS" dirty="0"/>
              <a:t>им</a:t>
            </a:r>
            <a:r>
              <a:rPr lang="en-US" dirty="0"/>
              <a:t> </a:t>
            </a:r>
            <a:r>
              <a:rPr lang="sr-Cyrl-RS" dirty="0"/>
              <a:t>се</a:t>
            </a:r>
            <a:r>
              <a:rPr lang="en-US" dirty="0"/>
              <a:t> </a:t>
            </a:r>
            <a:r>
              <a:rPr lang="sr-Cyrl-RS" dirty="0"/>
              <a:t>обома</a:t>
            </a:r>
            <a:r>
              <a:rPr lang="en-US" dirty="0"/>
              <a:t> </a:t>
            </a:r>
            <a:r>
              <a:rPr lang="sr-Cyrl-RS" dirty="0"/>
              <a:t>руке</a:t>
            </a:r>
            <a:r>
              <a:rPr lang="en-US" dirty="0"/>
              <a:t> </a:t>
            </a:r>
            <a:r>
              <a:rPr lang="sr-Cyrl-RS" dirty="0"/>
              <a:t>отсеку</a:t>
            </a:r>
            <a:r>
              <a:rPr lang="en-US" dirty="0"/>
              <a:t> </a:t>
            </a:r>
            <a:r>
              <a:rPr lang="sr-Cyrl-RS" dirty="0"/>
              <a:t>и</a:t>
            </a:r>
            <a:r>
              <a:rPr lang="en-US" dirty="0"/>
              <a:t> </a:t>
            </a:r>
            <a:r>
              <a:rPr lang="sr-Cyrl-RS" dirty="0"/>
              <a:t>нос</a:t>
            </a:r>
            <a:r>
              <a:rPr lang="en-US" dirty="0"/>
              <a:t> </a:t>
            </a:r>
            <a:r>
              <a:rPr lang="sr-Cyrl-RS" dirty="0"/>
              <a:t>сареже</a:t>
            </a:r>
            <a:r>
              <a:rPr lang="en-US" dirty="0"/>
              <a:t>.</a:t>
            </a:r>
            <a:endParaRPr lang="sr-Cyrl-RS" dirty="0"/>
          </a:p>
          <a:p>
            <a:r>
              <a:rPr lang="sr-Cyrl-RS" dirty="0"/>
              <a:t>О</a:t>
            </a:r>
            <a:r>
              <a:rPr lang="en-US" dirty="0"/>
              <a:t> </a:t>
            </a:r>
            <a:r>
              <a:rPr lang="sr-Cyrl-RS" dirty="0"/>
              <a:t>убиству</a:t>
            </a:r>
            <a:r>
              <a:rPr lang="en-US" dirty="0"/>
              <a:t>:</a:t>
            </a:r>
            <a:r>
              <a:rPr lang="sr-Cyrl-RS" dirty="0"/>
              <a:t>Ко</a:t>
            </a:r>
            <a:r>
              <a:rPr lang="en-US" dirty="0"/>
              <a:t> </a:t>
            </a:r>
            <a:r>
              <a:rPr lang="sr-Cyrl-RS" dirty="0"/>
              <a:t>се</a:t>
            </a:r>
            <a:r>
              <a:rPr lang="en-US" dirty="0"/>
              <a:t> </a:t>
            </a:r>
            <a:r>
              <a:rPr lang="sr-Cyrl-RS" dirty="0"/>
              <a:t>нађе</a:t>
            </a:r>
            <a:r>
              <a:rPr lang="en-US" dirty="0"/>
              <a:t> </a:t>
            </a:r>
            <a:r>
              <a:rPr lang="sr-Cyrl-RS" dirty="0"/>
              <a:t>да</a:t>
            </a:r>
            <a:r>
              <a:rPr lang="en-US" dirty="0"/>
              <a:t> </a:t>
            </a:r>
            <a:r>
              <a:rPr lang="sr-Cyrl-RS" dirty="0"/>
              <a:t>ј</a:t>
            </a:r>
            <a:r>
              <a:rPr lang="en-US" dirty="0"/>
              <a:t>e </a:t>
            </a:r>
            <a:r>
              <a:rPr lang="sr-Cyrl-RS" dirty="0"/>
              <a:t>убио</a:t>
            </a:r>
            <a:r>
              <a:rPr lang="en-US" dirty="0"/>
              <a:t> o</a:t>
            </a:r>
            <a:r>
              <a:rPr lang="sr-Cyrl-RS" dirty="0"/>
              <a:t>ц</a:t>
            </a:r>
            <a:r>
              <a:rPr lang="en-US" dirty="0"/>
              <a:t>a, </a:t>
            </a:r>
            <a:r>
              <a:rPr lang="sr-Cyrl-RS" dirty="0"/>
              <a:t>или</a:t>
            </a:r>
            <a:r>
              <a:rPr lang="en-US" dirty="0"/>
              <a:t> </a:t>
            </a:r>
            <a:r>
              <a:rPr lang="sr-Cyrl-RS" dirty="0"/>
              <a:t>матер</a:t>
            </a:r>
            <a:r>
              <a:rPr lang="en-US" dirty="0"/>
              <a:t>, </a:t>
            </a:r>
            <a:r>
              <a:rPr lang="sr-Cyrl-RS" dirty="0"/>
              <a:t>или</a:t>
            </a:r>
            <a:r>
              <a:rPr lang="en-US" dirty="0"/>
              <a:t> </a:t>
            </a:r>
            <a:r>
              <a:rPr lang="sr-Cyrl-RS" dirty="0"/>
              <a:t>брат</a:t>
            </a:r>
            <a:r>
              <a:rPr lang="en-US" dirty="0"/>
              <a:t>a, </a:t>
            </a:r>
            <a:r>
              <a:rPr lang="sr-Cyrl-RS" dirty="0"/>
              <a:t>или</a:t>
            </a:r>
            <a:r>
              <a:rPr lang="en-US" dirty="0"/>
              <a:t> </a:t>
            </a:r>
            <a:r>
              <a:rPr lang="sr-Cyrl-RS" dirty="0"/>
              <a:t>чедо</a:t>
            </a:r>
            <a:r>
              <a:rPr lang="en-US" dirty="0"/>
              <a:t> </a:t>
            </a:r>
            <a:r>
              <a:rPr lang="sr-Cyrl-RS" dirty="0"/>
              <a:t>св</a:t>
            </a:r>
            <a:r>
              <a:rPr lang="en-US" dirty="0"/>
              <a:t>o</a:t>
            </a:r>
            <a:r>
              <a:rPr lang="sr-Cyrl-RS" dirty="0"/>
              <a:t>ј</a:t>
            </a:r>
            <a:r>
              <a:rPr lang="en-US" dirty="0"/>
              <a:t>e, </a:t>
            </a:r>
            <a:r>
              <a:rPr lang="sr-Cyrl-RS" dirty="0"/>
              <a:t>д</a:t>
            </a:r>
            <a:r>
              <a:rPr lang="en-US" dirty="0"/>
              <a:t>a </a:t>
            </a:r>
            <a:r>
              <a:rPr lang="sr-Cyrl-RS" dirty="0"/>
              <a:t>с</a:t>
            </a:r>
            <a:r>
              <a:rPr lang="en-US" dirty="0"/>
              <a:t>e </a:t>
            </a:r>
            <a:r>
              <a:rPr lang="sr-Cyrl-RS" dirty="0"/>
              <a:t>т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sr-Cyrl-RS" dirty="0"/>
              <a:t>убиц</a:t>
            </a:r>
            <a:r>
              <a:rPr lang="en-US" dirty="0"/>
              <a:t>a </a:t>
            </a:r>
            <a:r>
              <a:rPr lang="sr-Cyrl-RS" dirty="0" err="1"/>
              <a:t>с</a:t>
            </a:r>
            <a:r>
              <a:rPr lang="en-US" dirty="0"/>
              <a:t>a</a:t>
            </a:r>
            <a:r>
              <a:rPr lang="sr-Cyrl-RS" dirty="0"/>
              <a:t>ж</a:t>
            </a:r>
            <a:r>
              <a:rPr lang="en-US" dirty="0"/>
              <a:t>e</a:t>
            </a:r>
            <a:r>
              <a:rPr lang="sr-Cyrl-RS" dirty="0"/>
              <a:t>ж</a:t>
            </a:r>
            <a:r>
              <a:rPr lang="en-US" dirty="0"/>
              <a:t>e </a:t>
            </a:r>
            <a:r>
              <a:rPr lang="sr-Cyrl-RS" dirty="0"/>
              <a:t>н</a:t>
            </a:r>
            <a:r>
              <a:rPr lang="en-US" dirty="0"/>
              <a:t>a o</a:t>
            </a:r>
            <a:r>
              <a:rPr lang="sr-Cyrl-RS" dirty="0"/>
              <a:t>гњу.</a:t>
            </a:r>
          </a:p>
          <a:p>
            <a:r>
              <a:rPr lang="sr-Cyrl-RS" dirty="0"/>
              <a:t>О</a:t>
            </a:r>
            <a:r>
              <a:rPr lang="en-US" dirty="0"/>
              <a:t> </a:t>
            </a:r>
            <a:r>
              <a:rPr lang="sr-Cyrl-RS" dirty="0"/>
              <a:t>пи</a:t>
            </a:r>
            <a:r>
              <a:rPr lang="en-US" dirty="0" err="1"/>
              <a:t>ja</a:t>
            </a:r>
            <a:r>
              <a:rPr lang="sr-Cyrl-RS" dirty="0"/>
              <a:t>ниц</a:t>
            </a:r>
            <a:r>
              <a:rPr lang="en-US" dirty="0"/>
              <a:t>a</a:t>
            </a:r>
            <a:r>
              <a:rPr lang="sr-Cyrl-RS" dirty="0"/>
              <a:t>м</a:t>
            </a:r>
            <a:r>
              <a:rPr lang="en-US" dirty="0"/>
              <a:t>a:</a:t>
            </a:r>
            <a:r>
              <a:rPr lang="sr-Cyrl-RS" dirty="0"/>
              <a:t>Пи</a:t>
            </a:r>
            <a:r>
              <a:rPr lang="en-US" dirty="0" err="1"/>
              <a:t>ja</a:t>
            </a:r>
            <a:r>
              <a:rPr lang="sr-Cyrl-RS" dirty="0"/>
              <a:t>ниц</a:t>
            </a:r>
            <a:r>
              <a:rPr lang="en-US" dirty="0"/>
              <a:t>a </a:t>
            </a:r>
            <a:r>
              <a:rPr lang="sr-Cyrl-RS" dirty="0"/>
              <a:t>који из</a:t>
            </a:r>
            <a:r>
              <a:rPr lang="en-US" dirty="0"/>
              <a:t>a</a:t>
            </a:r>
            <a:r>
              <a:rPr lang="sr-Cyrl-RS" dirty="0"/>
              <a:t>зив</a:t>
            </a:r>
            <a:r>
              <a:rPr lang="en-US" dirty="0"/>
              <a:t>a </a:t>
            </a:r>
            <a:r>
              <a:rPr lang="sr-Cyrl-RS" dirty="0"/>
              <a:t>к</a:t>
            </a:r>
            <a:r>
              <a:rPr lang="en-US" dirty="0"/>
              <a:t>o</a:t>
            </a:r>
            <a:r>
              <a:rPr lang="sr-Cyrl-RS" dirty="0"/>
              <a:t>г</a:t>
            </a:r>
            <a:r>
              <a:rPr lang="en-US" dirty="0"/>
              <a:t>a, </a:t>
            </a:r>
            <a:r>
              <a:rPr lang="sr-Cyrl-RS" dirty="0"/>
              <a:t>или п</a:t>
            </a:r>
            <a:r>
              <a:rPr lang="en-US" dirty="0"/>
              <a:t>o</a:t>
            </a:r>
            <a:r>
              <a:rPr lang="sr-Cyrl-RS" dirty="0"/>
              <a:t>с</a:t>
            </a:r>
            <a:r>
              <a:rPr lang="en-US" dirty="0"/>
              <a:t>e</a:t>
            </a:r>
            <a:r>
              <a:rPr lang="sr-Cyrl-RS" dirty="0"/>
              <a:t>ч</a:t>
            </a:r>
            <a:r>
              <a:rPr lang="en-US" dirty="0"/>
              <a:t>e, </a:t>
            </a:r>
            <a:r>
              <a:rPr lang="sr-Cyrl-RS" dirty="0"/>
              <a:t>или</a:t>
            </a:r>
            <a:r>
              <a:rPr lang="en-US" dirty="0"/>
              <a:t> o</a:t>
            </a:r>
            <a:r>
              <a:rPr lang="sr-Cyrl-RS" dirty="0"/>
              <a:t>крв</a:t>
            </a:r>
            <a:r>
              <a:rPr lang="en-US" dirty="0"/>
              <a:t>a</a:t>
            </a:r>
            <a:r>
              <a:rPr lang="sr-Cyrl-RS" dirty="0"/>
              <a:t>ви</a:t>
            </a:r>
            <a:r>
              <a:rPr lang="en-US" dirty="0"/>
              <a:t>, a </a:t>
            </a:r>
            <a:r>
              <a:rPr lang="sr-Cyrl-RS" dirty="0"/>
              <a:t>н</a:t>
            </a:r>
            <a:r>
              <a:rPr lang="en-US" dirty="0"/>
              <a:t>e </a:t>
            </a:r>
            <a:r>
              <a:rPr lang="sr-Cyrl-RS" dirty="0"/>
              <a:t>досмрти таковоме</a:t>
            </a:r>
            <a:r>
              <a:rPr lang="en-US" dirty="0"/>
              <a:t> </a:t>
            </a:r>
            <a:r>
              <a:rPr lang="sr-Cyrl-RS" dirty="0"/>
              <a:t>да се око извади и рука отсече</a:t>
            </a:r>
            <a:r>
              <a:rPr lang="en-US" dirty="0"/>
              <a:t>. </a:t>
            </a:r>
            <a:r>
              <a:rPr lang="sr-Cyrl-RS" dirty="0"/>
              <a:t>Ак</a:t>
            </a:r>
            <a:r>
              <a:rPr lang="en-US" dirty="0"/>
              <a:t>o</a:t>
            </a:r>
            <a:r>
              <a:rPr lang="sr-Cyrl-RS" dirty="0"/>
              <a:t>ли пијан</a:t>
            </a:r>
            <a:r>
              <a:rPr lang="en-US" dirty="0"/>
              <a:t> </a:t>
            </a:r>
            <a:r>
              <a:rPr lang="sr-Cyrl-RS" dirty="0"/>
              <a:t>задере</a:t>
            </a:r>
            <a:r>
              <a:rPr lang="en-US" dirty="0"/>
              <a:t>,  a </a:t>
            </a:r>
            <a:r>
              <a:rPr lang="sr-Cyrl-RS" dirty="0"/>
              <a:t>не окрвави</a:t>
            </a:r>
            <a:r>
              <a:rPr lang="en-US" dirty="0"/>
              <a:t>, </a:t>
            </a:r>
            <a:r>
              <a:rPr lang="sr-Cyrl-RS" dirty="0"/>
              <a:t>да га бију</a:t>
            </a:r>
            <a:r>
              <a:rPr lang="en-US" dirty="0"/>
              <a:t>,</a:t>
            </a:r>
            <a:r>
              <a:rPr lang="sr-Cyrl-RS" dirty="0"/>
              <a:t>да се удара штаповима сто пута</a:t>
            </a:r>
            <a:r>
              <a:rPr lang="en-US" dirty="0"/>
              <a:t>, </a:t>
            </a:r>
            <a:r>
              <a:rPr lang="sr-Cyrl-RS" dirty="0"/>
              <a:t>и да се вргне у тамницу, па да се изведе и опет бије и ондак пусти.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DPZ1lGhESI4/TgdUJ_WERnI/AAAAAAAAAqI/KMcMoygOQow/s1600/Great+Serbian+Migration+of+1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858000" cy="462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4/4d/Zaharije_Orfe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096344" cy="4320480"/>
          </a:xfrm>
          <a:prstGeom prst="rect">
            <a:avLst/>
          </a:prstGeom>
          <a:noFill/>
        </p:spPr>
      </p:pic>
      <p:pic>
        <p:nvPicPr>
          <p:cNvPr id="22532" name="Picture 4" descr="http://lh4.ggpht.com/_n5sShi3Cw1U/Ss3FZgao7bI/AAAAAAAAAHk/LGhJaufC3Jo/JOvan%20Raji%C4%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438525" cy="4876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ЗАХАРИЈА ОРФЕЛИН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jat.com/Data/Images/jr_82007_1_02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162300" cy="4286250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thumb/4/41/VukKaradzic.jpg/220px-VukKaradz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295232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9153C3-2ED9-4527-94CB-63F6A70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891"/>
            <a:ext cx="6571343" cy="751902"/>
          </a:xfrm>
        </p:spPr>
        <p:txBody>
          <a:bodyPr/>
          <a:lstStyle/>
          <a:p>
            <a:r>
              <a:rPr lang="sr-Cyrl-RS" dirty="0">
                <a:latin typeface="Resavska BG" panose="02000603060000020004" pitchFamily="50" charset="0"/>
              </a:rPr>
              <a:t>Шта обавезно треба знати?!</a:t>
            </a:r>
            <a:endParaRPr lang="en-US" dirty="0">
              <a:latin typeface="Resavska BG" panose="02000603060000020004" pitchFamily="50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FC8ABB3-92D1-431F-8618-923EDACD6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013936"/>
            <a:ext cx="4317841" cy="3437560"/>
          </a:xfrm>
        </p:spPr>
        <p:txBody>
          <a:bodyPr>
            <a:normAutofit fontScale="62500" lnSpcReduction="20000"/>
          </a:bodyPr>
          <a:lstStyle/>
          <a:p>
            <a:r>
              <a:rPr lang="sr-Cyrl-RS" sz="2600" dirty="0">
                <a:latin typeface="Resavska BG" panose="02000603060000020004" pitchFamily="50" charset="0"/>
              </a:rPr>
              <a:t>Сви Словени у прапостојбини су говорили </a:t>
            </a:r>
            <a:r>
              <a:rPr lang="sr-Cyrl-RS" sz="2600" b="1" dirty="0">
                <a:latin typeface="Resavska BG" panose="02000603060000020004" pitchFamily="50" charset="0"/>
              </a:rPr>
              <a:t>прасловенским језиком</a:t>
            </a:r>
            <a:r>
              <a:rPr lang="sr-Cyrl-RS" sz="2600" dirty="0">
                <a:latin typeface="Resavska BG" panose="02000603060000020004" pitchFamily="50" charset="0"/>
              </a:rPr>
              <a:t>;</a:t>
            </a:r>
          </a:p>
          <a:p>
            <a:r>
              <a:rPr lang="sr-Cyrl-RS" sz="2600" dirty="0">
                <a:latin typeface="Resavska BG" panose="02000603060000020004" pitchFamily="50" charset="0"/>
              </a:rPr>
              <a:t>Велике сеобе Словене дешавале су се у 6. и 7. веку;</a:t>
            </a:r>
          </a:p>
          <a:p>
            <a:r>
              <a:rPr lang="sr-Cyrl-RS" sz="2600" dirty="0">
                <a:latin typeface="Resavska BG" panose="02000603060000020004" pitchFamily="50" charset="0"/>
              </a:rPr>
              <a:t>Година почетка словенске писмености је </a:t>
            </a:r>
            <a:r>
              <a:rPr lang="sr-Cyrl-RS" sz="2600" b="1" dirty="0">
                <a:latin typeface="Resavska BG" panose="02000603060000020004" pitchFamily="50" charset="0"/>
              </a:rPr>
              <a:t>863. </a:t>
            </a:r>
            <a:r>
              <a:rPr lang="sr-Cyrl-RS" sz="2600" dirty="0">
                <a:latin typeface="Resavska BG" panose="02000603060000020004" pitchFamily="50" charset="0"/>
              </a:rPr>
              <a:t>Тада су </a:t>
            </a:r>
            <a:r>
              <a:rPr lang="sr-Cyrl-RS" sz="2600" b="1" dirty="0">
                <a:latin typeface="Resavska BG" panose="02000603060000020004" pitchFamily="50" charset="0"/>
              </a:rPr>
              <a:t>Ћирило и Методије</a:t>
            </a:r>
            <a:r>
              <a:rPr lang="sr-Cyrl-RS" sz="2600" dirty="0">
                <a:latin typeface="Resavska BG" panose="02000603060000020004" pitchFamily="50" charset="0"/>
              </a:rPr>
              <a:t>, грчки монаси, осмислили </a:t>
            </a:r>
            <a:r>
              <a:rPr lang="sr-Cyrl-RS" sz="2600" b="1" dirty="0">
                <a:latin typeface="Resavska BG" panose="02000603060000020004" pitchFamily="50" charset="0"/>
              </a:rPr>
              <a:t>прво словенско писмо – глагољицу </a:t>
            </a:r>
            <a:r>
              <a:rPr lang="sr-Cyrl-RS" sz="2600" dirty="0">
                <a:latin typeface="Resavska BG" panose="02000603060000020004" pitchFamily="50" charset="0"/>
              </a:rPr>
              <a:t>и </a:t>
            </a:r>
            <a:r>
              <a:rPr lang="sr-Cyrl-RS" sz="2600" b="1" dirty="0">
                <a:latin typeface="Resavska BG" panose="02000603060000020004" pitchFamily="50" charset="0"/>
              </a:rPr>
              <a:t>књижевни језик – старословенски</a:t>
            </a:r>
            <a:r>
              <a:rPr lang="sr-Cyrl-RS" sz="2600" dirty="0">
                <a:latin typeface="Resavska BG" panose="02000603060000020004" pitchFamily="50" charset="0"/>
              </a:rPr>
              <a:t>;</a:t>
            </a:r>
          </a:p>
          <a:p>
            <a:r>
              <a:rPr lang="sr-Cyrl-RS" sz="2600" dirty="0">
                <a:latin typeface="Resavska BG" panose="02000603060000020004" pitchFamily="50" charset="0"/>
              </a:rPr>
              <a:t>Глагољицу крајем 9. века замењују </a:t>
            </a:r>
            <a:r>
              <a:rPr lang="sr-Cyrl-RS" sz="2600" b="1" dirty="0">
                <a:latin typeface="Resavska BG" panose="02000603060000020004" pitchFamily="50" charset="0"/>
              </a:rPr>
              <a:t>ћирилица </a:t>
            </a:r>
            <a:r>
              <a:rPr lang="sr-Cyrl-RS" sz="2600" dirty="0">
                <a:latin typeface="Resavska BG" panose="02000603060000020004" pitchFamily="50" charset="0"/>
              </a:rPr>
              <a:t>коју су саставили ученици Ћирила и Методија;</a:t>
            </a:r>
          </a:p>
          <a:p>
            <a:endParaRPr lang="sr-Cyrl-RS" sz="2600" dirty="0">
              <a:latin typeface="Resavska BG" panose="02000603060000020004" pitchFamily="50" charset="0"/>
            </a:endParaRPr>
          </a:p>
          <a:p>
            <a:endParaRPr lang="sr-Cyrl-RS" sz="2300" dirty="0">
              <a:latin typeface="Resavska BG" panose="02000603060000020004" pitchFamily="50" charset="0"/>
            </a:endParaRPr>
          </a:p>
          <a:p>
            <a:endParaRPr lang="en-US" dirty="0"/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2F0F8C72-D5C5-4C34-9220-6205E8E4F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9162" y="1916832"/>
            <a:ext cx="4003298" cy="4392488"/>
          </a:xfrm>
        </p:spPr>
        <p:txBody>
          <a:bodyPr>
            <a:normAutofit fontScale="62500" lnSpcReduction="20000"/>
          </a:bodyPr>
          <a:lstStyle/>
          <a:p>
            <a:r>
              <a:rPr lang="sr-Cyrl-RS" sz="2600" dirty="0">
                <a:latin typeface="Resavska BG" panose="02000603060000020004" pitchFamily="50" charset="0"/>
              </a:rPr>
              <a:t>Између 10. и 12. века формирају се посебне државе, а самим тим и </a:t>
            </a:r>
            <a:r>
              <a:rPr lang="sr-Cyrl-RS" sz="2600" b="1" dirty="0">
                <a:latin typeface="Resavska BG" panose="02000603060000020004" pitchFamily="50" charset="0"/>
              </a:rPr>
              <a:t>посебне варијанте старословенског језика </a:t>
            </a:r>
            <a:r>
              <a:rPr lang="sr-Cyrl-RS" sz="2600" dirty="0">
                <a:latin typeface="Resavska BG" panose="02000603060000020004" pitchFamily="50" charset="0"/>
              </a:rPr>
              <a:t>које се зову </a:t>
            </a:r>
            <a:r>
              <a:rPr lang="sr-Cyrl-RS" sz="2600" b="1" dirty="0">
                <a:latin typeface="Resavska BG" panose="02000603060000020004" pitchFamily="50" charset="0"/>
              </a:rPr>
              <a:t>редакције или рецензије;</a:t>
            </a:r>
          </a:p>
          <a:p>
            <a:r>
              <a:rPr lang="sr-Cyrl-RS" sz="2600" b="1" dirty="0">
                <a:latin typeface="Resavska BG" panose="02000603060000020004" pitchFamily="50" charset="0"/>
              </a:rPr>
              <a:t>Српска редакција старословенског језика </a:t>
            </a:r>
            <a:r>
              <a:rPr lang="sr-Cyrl-RS" sz="2600" dirty="0">
                <a:latin typeface="Resavska BG" panose="02000603060000020004" pitchFamily="50" charset="0"/>
              </a:rPr>
              <a:t>зове се </a:t>
            </a:r>
            <a:r>
              <a:rPr lang="sr-Cyrl-RS" sz="2600" b="1" dirty="0">
                <a:latin typeface="Resavska BG" panose="02000603060000020004" pitchFamily="50" charset="0"/>
              </a:rPr>
              <a:t>српскословенски језик;</a:t>
            </a:r>
          </a:p>
          <a:p>
            <a:r>
              <a:rPr lang="sr-Cyrl-RS" sz="2600" dirty="0">
                <a:latin typeface="Resavska BG" panose="02000603060000020004" pitchFamily="50" charset="0"/>
              </a:rPr>
              <a:t>Најстарија сачувана црквена књига писана српскословенским језиком јесте </a:t>
            </a:r>
            <a:r>
              <a:rPr lang="sr-Cyrl-RS" sz="2600" b="1" dirty="0">
                <a:latin typeface="Resavska BG" panose="02000603060000020004" pitchFamily="50" charset="0"/>
              </a:rPr>
              <a:t>Мирослављево јеванђеље из 12. века;</a:t>
            </a:r>
          </a:p>
          <a:p>
            <a:r>
              <a:rPr lang="sr-Cyrl-RS" sz="2600" dirty="0">
                <a:latin typeface="Resavska BG" panose="02000603060000020004" pitchFamily="50" charset="0"/>
              </a:rPr>
              <a:t>Најстарији правни документ писан народним језиком јесте </a:t>
            </a:r>
            <a:r>
              <a:rPr lang="sr-Cyrl-RS" sz="2600" b="1" dirty="0">
                <a:latin typeface="Resavska BG" panose="02000603060000020004" pitchFamily="50" charset="0"/>
              </a:rPr>
              <a:t>Душанов законик из 14. века;</a:t>
            </a:r>
          </a:p>
          <a:p>
            <a:endParaRPr lang="sr-Cyrl-RS" b="1" dirty="0">
              <a:latin typeface="Resavska BG" panose="02000603060000020004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1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4EC4C-C4DC-49E6-BB50-5EB1D305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Resavska BG" panose="02000603060000020004" pitchFamily="50" charset="0"/>
              </a:rPr>
              <a:t>Шта обавезно треба знати?!</a:t>
            </a:r>
            <a:endParaRPr lang="en-U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42F77180-04B0-48B7-8619-5B34FF184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2013936"/>
            <a:ext cx="3813785" cy="3437560"/>
          </a:xfrm>
        </p:spPr>
        <p:txBody>
          <a:bodyPr>
            <a:normAutofit fontScale="77500" lnSpcReduction="20000"/>
          </a:bodyPr>
          <a:lstStyle/>
          <a:p>
            <a:r>
              <a:rPr lang="sr-Cyrl-RS" sz="2100" dirty="0">
                <a:latin typeface="Resavska BG" panose="02000603060000020004" pitchFamily="50" charset="0"/>
              </a:rPr>
              <a:t>Српскословенским језиком писана су углавном црквена дела тако да је он као </a:t>
            </a:r>
            <a:r>
              <a:rPr lang="sr-Cyrl-RS" sz="2100" b="1" dirty="0">
                <a:latin typeface="Resavska BG" panose="02000603060000020004" pitchFamily="50" charset="0"/>
              </a:rPr>
              <a:t>богослужбени језик  </a:t>
            </a:r>
            <a:r>
              <a:rPr lang="sr-Cyrl-RS" sz="2100" dirty="0">
                <a:latin typeface="Resavska BG" panose="02000603060000020004" pitchFamily="50" charset="0"/>
              </a:rPr>
              <a:t>преживео  до данас и у тој форми назива се </a:t>
            </a:r>
            <a:r>
              <a:rPr lang="sr-Cyrl-RS" sz="2100" b="1" dirty="0">
                <a:latin typeface="Resavska BG" panose="02000603060000020004" pitchFamily="50" charset="0"/>
              </a:rPr>
              <a:t>црквенословенски језик;</a:t>
            </a:r>
          </a:p>
          <a:p>
            <a:r>
              <a:rPr lang="sr-Cyrl-RS" sz="2100" dirty="0">
                <a:latin typeface="Resavska BG" panose="02000603060000020004" pitchFamily="50" charset="0"/>
              </a:rPr>
              <a:t>После Велике сеобе Срби са југа населили су данашњу Војводину. Када су осетили страх од покатоличења које би спровела </a:t>
            </a:r>
            <a:r>
              <a:rPr lang="sr-Cyrl-RS" sz="2100" dirty="0" err="1">
                <a:latin typeface="Resavska BG" panose="02000603060000020004" pitchFamily="50" charset="0"/>
              </a:rPr>
              <a:t>Аустро</a:t>
            </a:r>
            <a:r>
              <a:rPr lang="sr-Cyrl-RS" sz="2100" dirty="0">
                <a:latin typeface="Resavska BG" panose="02000603060000020004" pitchFamily="50" charset="0"/>
              </a:rPr>
              <a:t>-Угарска, потражили су помоћ од православне Русије. </a:t>
            </a:r>
          </a:p>
          <a:p>
            <a:endParaRPr lang="sr-Cyrl-RS" sz="1600" dirty="0">
              <a:latin typeface="Resavska BG" panose="02000603060000020004" pitchFamily="50" charset="0"/>
            </a:endParaRP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2AB11595-6CD8-4561-B3DE-B008C6791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643258" cy="3437559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>
                <a:latin typeface="Resavska BG" panose="02000603060000020004" pitchFamily="50" charset="0"/>
              </a:rPr>
              <a:t>У 18. веку у Војводину долазе свештеници са црквеним књигама писаним </a:t>
            </a:r>
            <a:r>
              <a:rPr lang="sr-Cyrl-RS" b="1" dirty="0">
                <a:latin typeface="Resavska BG" panose="02000603060000020004" pitchFamily="50" charset="0"/>
              </a:rPr>
              <a:t>рускословенским језиком. </a:t>
            </a:r>
            <a:r>
              <a:rPr lang="sr-Cyrl-RS" dirty="0">
                <a:latin typeface="Resavska BG" panose="02000603060000020004" pitchFamily="50" charset="0"/>
              </a:rPr>
              <a:t>Тада и он почиње да се користи у књижевном стваралаштву.</a:t>
            </a:r>
          </a:p>
          <a:p>
            <a:r>
              <a:rPr lang="sr-Cyrl-RS" dirty="0">
                <a:latin typeface="Resavska BG" panose="02000603060000020004" pitchFamily="50" charset="0"/>
              </a:rPr>
              <a:t>Мешањем рускословенског и српског народног језика настаје језик познат као </a:t>
            </a:r>
            <a:r>
              <a:rPr lang="sr-Cyrl-RS" b="1" dirty="0">
                <a:latin typeface="Resavska BG" panose="02000603060000020004" pitchFamily="50" charset="0"/>
              </a:rPr>
              <a:t>славеносрпски језик.</a:t>
            </a:r>
            <a:endParaRPr lang="en-US" b="1" dirty="0">
              <a:latin typeface="Resavska BG" panose="020006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EDF79C-1813-4B24-838C-9B48D19F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>
                <a:latin typeface="Resavska BG Sans" panose="02000603060000020004" pitchFamily="50" charset="0"/>
              </a:rPr>
              <a:t>Хронологија књижевних језика</a:t>
            </a:r>
            <a:endParaRPr lang="en-US" sz="2800" dirty="0">
              <a:latin typeface="Resavska BG Sans" panose="02000603060000020004" pitchFamily="50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24B3E01-71B2-48DC-892A-18981C38D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Resavska BG Sans" panose="02000603060000020004" pitchFamily="50" charset="0"/>
              </a:rPr>
              <a:t>0д 9. до 12. века СТАРОСЛОВЕНСКИ</a:t>
            </a:r>
          </a:p>
          <a:p>
            <a:r>
              <a:rPr lang="sr-Cyrl-RS" dirty="0">
                <a:latin typeface="Resavska BG Sans" panose="02000603060000020004" pitchFamily="50" charset="0"/>
              </a:rPr>
              <a:t>Од 12. до почетка 18. века СРПСКОСЛОВЕНСКИ</a:t>
            </a:r>
          </a:p>
          <a:p>
            <a:r>
              <a:rPr lang="sr-Cyrl-RS" dirty="0">
                <a:latin typeface="Resavska BG Sans" panose="02000603060000020004" pitchFamily="50" charset="0"/>
              </a:rPr>
              <a:t>Почетак 18.века РУСКОСЛОВЕНСКИ</a:t>
            </a:r>
          </a:p>
          <a:p>
            <a:r>
              <a:rPr lang="sr-Cyrl-RS" dirty="0">
                <a:latin typeface="Resavska BG Sans" panose="02000603060000020004" pitchFamily="50" charset="0"/>
              </a:rPr>
              <a:t>Друга половина 18. века СЛАВЕНОСРПСКИ</a:t>
            </a:r>
          </a:p>
          <a:p>
            <a:pPr marL="0" indent="0">
              <a:buNone/>
            </a:pPr>
            <a:endParaRPr lang="sr-Cyrl-RS" dirty="0">
              <a:latin typeface="Resavska BG Sans" panose="020006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3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7063" y="533400"/>
            <a:ext cx="6809874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53" y="763203"/>
            <a:ext cx="6467094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Rezultat slika za migracije slovena">
            <a:extLst>
              <a:ext uri="{FF2B5EF4-FFF2-40B4-BE49-F238E27FC236}">
                <a16:creationId xmlns:a16="http://schemas.microsoft.com/office/drawing/2014/main" id="{6772ED9B-6DBA-45D8-ACC6-F150E001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0" y="1247835"/>
            <a:ext cx="4855359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1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03E022-E5DE-47CE-A30C-5E0F55F6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476673"/>
            <a:ext cx="6571343" cy="914982"/>
          </a:xfrm>
        </p:spPr>
        <p:txBody>
          <a:bodyPr>
            <a:normAutofit/>
          </a:bodyPr>
          <a:lstStyle/>
          <a:p>
            <a:r>
              <a:rPr lang="sr-Cyrl-RS" sz="2400" dirty="0"/>
              <a:t>Српски језик међу другим словенским језицима</a:t>
            </a:r>
            <a:endParaRPr lang="en-US" sz="24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BE5FFDE-D3D0-485A-8DBB-AAEA04ADA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547290" cy="3960440"/>
          </a:xfrm>
        </p:spPr>
        <p:txBody>
          <a:bodyPr>
            <a:normAutofit fontScale="85000" lnSpcReduction="20000"/>
          </a:bodyPr>
          <a:lstStyle/>
          <a:p>
            <a:r>
              <a:rPr lang="sr-Cyrl-RS" sz="1800" dirty="0"/>
              <a:t>Већина европских језика развила се из </a:t>
            </a:r>
            <a:r>
              <a:rPr lang="sr-Cyrl-RS" sz="1800" dirty="0" err="1"/>
              <a:t>праиндоевропског</a:t>
            </a:r>
            <a:r>
              <a:rPr lang="sr-Cyrl-RS" sz="1800" dirty="0"/>
              <a:t>  језика и припада индоевропској језичкој породици;</a:t>
            </a:r>
          </a:p>
          <a:p>
            <a:r>
              <a:rPr lang="sr-Cyrl-RS" sz="1800" dirty="0"/>
              <a:t>Ова породица има 11 грана од којих су неке словенска, германска, романска, келтска…</a:t>
            </a:r>
          </a:p>
          <a:p>
            <a:r>
              <a:rPr lang="sr-Cyrl-RS" sz="1800" dirty="0"/>
              <a:t>Од прасловенског језика развили су се сви словенски језици који су се сеобама раслојили у три језичке групе:</a:t>
            </a:r>
          </a:p>
          <a:p>
            <a:pPr marL="0" indent="0">
              <a:buNone/>
            </a:pPr>
            <a:r>
              <a:rPr lang="sr-Cyrl-RS" sz="1800" b="1" u="sng" dirty="0" err="1"/>
              <a:t>западнословенску</a:t>
            </a:r>
            <a:r>
              <a:rPr lang="sr-Cyrl-RS" sz="1800" b="1" u="sng" dirty="0"/>
              <a:t> </a:t>
            </a:r>
            <a:r>
              <a:rPr lang="sr-Cyrl-RS" sz="1800" b="1" dirty="0"/>
              <a:t>                    </a:t>
            </a:r>
            <a:r>
              <a:rPr lang="sr-Cyrl-RS" sz="1800" b="1" u="sng" dirty="0"/>
              <a:t>јужнословенску </a:t>
            </a:r>
            <a:r>
              <a:rPr lang="sr-Cyrl-RS" sz="1800" b="1" dirty="0"/>
              <a:t>                       </a:t>
            </a:r>
            <a:r>
              <a:rPr lang="sr-Cyrl-RS" sz="1800" b="1" u="sng" dirty="0"/>
              <a:t> </a:t>
            </a:r>
            <a:r>
              <a:rPr lang="sr-Cyrl-RS" sz="1800" b="1" u="sng" dirty="0" err="1"/>
              <a:t>источнословенску</a:t>
            </a:r>
            <a:endParaRPr lang="sr-Cyrl-RS" sz="1800" b="1" u="sng" dirty="0"/>
          </a:p>
          <a:p>
            <a:pPr marL="0" indent="0">
              <a:buNone/>
            </a:pPr>
            <a:r>
              <a:rPr lang="sr-Cyrl-RS" sz="1800" b="1" dirty="0"/>
              <a:t>-пољски                                     - српски                                     -руски</a:t>
            </a:r>
          </a:p>
          <a:p>
            <a:pPr marL="0" indent="0">
              <a:buNone/>
            </a:pPr>
            <a:r>
              <a:rPr lang="sr-Cyrl-RS" sz="1800" b="1" dirty="0"/>
              <a:t>- чешки                                      - хрватски                                 - белоруски</a:t>
            </a:r>
          </a:p>
          <a:p>
            <a:pPr marL="0" indent="0">
              <a:buNone/>
            </a:pPr>
            <a:r>
              <a:rPr lang="sr-Cyrl-RS" sz="1800" b="1" dirty="0"/>
              <a:t>- словачки                                 - македонски                             -украјински</a:t>
            </a:r>
          </a:p>
          <a:p>
            <a:pPr marL="0" indent="0">
              <a:buNone/>
            </a:pPr>
            <a:r>
              <a:rPr lang="sr-Cyrl-RS" sz="1800" b="1" dirty="0"/>
              <a:t>- лужичкосрпски                         - бугарски</a:t>
            </a:r>
          </a:p>
          <a:p>
            <a:pPr marL="0" indent="0">
              <a:buNone/>
            </a:pPr>
            <a:r>
              <a:rPr lang="sr-Cyrl-RS" sz="1800" b="1" dirty="0"/>
              <a:t>                                                   -словеначки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7614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slika za ÑÐ¸ÑÐ¸Ð»Ð¾ Ð¸ Ð¼ÐµÑÐ¾Ð´Ð¸ÑÐµ">
            <a:extLst>
              <a:ext uri="{FF2B5EF4-FFF2-40B4-BE49-F238E27FC236}">
                <a16:creationId xmlns:a16="http://schemas.microsoft.com/office/drawing/2014/main" id="{9E4891FA-DA54-4F52-A0B7-13569A3A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5315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4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0.gstatic.com/images?q=tbn:ANd9GcRpG-3kxReK3WWteX_-RVtjmBrAL67OwKELHkJAztIMlUkGpNYQc3InM2g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5400600" cy="4199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5301208"/>
            <a:ext cx="315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УГЛАСТА ГЛАГОЉИЦА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spcportal.org/images/upload/Image/Srpski%20vladari/stefan%20nema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27" y="404664"/>
            <a:ext cx="3456384" cy="4836539"/>
          </a:xfrm>
          <a:prstGeom prst="rect">
            <a:avLst/>
          </a:prstGeom>
          <a:noFill/>
        </p:spPr>
      </p:pic>
      <p:pic>
        <p:nvPicPr>
          <p:cNvPr id="11270" name="Picture 6" descr="http://www.znanje.org/i/i25/05iv05/05iv0502/Sv.%20Stefan%20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7531"/>
            <a:ext cx="3586850" cy="42446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2373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СТЕВАН НЕМАЊА                                      СТЕФАН ПРВОВЕНЧАНИНЕ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92.net/news/pics/2010/04/15848673324bdafe044c8d428236164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437112" cy="38435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5373216"/>
            <a:ext cx="602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ТАМНИЋКИ НАТПИС ПИСАН ЋИРИЛИЦОМ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www.teslasociety.com/pictures/montenegro/sts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9537"/>
            <a:ext cx="4474468" cy="5943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upload.wikimedia.org/wikipedia/commons/thumb/3/36/Miroslavs_Gospel.jpg/230px-Miroslavs_Gosp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2921000" cy="3848100"/>
          </a:xfrm>
          <a:prstGeom prst="rect">
            <a:avLst/>
          </a:prstGeom>
          <a:noFill/>
        </p:spPr>
      </p:pic>
      <p:pic>
        <p:nvPicPr>
          <p:cNvPr id="17412" name="Picture 4" descr="http://www.montenegro.org/pictures/gospel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277" y="116632"/>
            <a:ext cx="4151155" cy="576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383</Words>
  <Application>Microsoft Office PowerPoint</Application>
  <PresentationFormat>Projekcija na ekranu (4:3)</PresentationFormat>
  <Paragraphs>47</Paragraphs>
  <Slides>19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Resavska BG</vt:lpstr>
      <vt:lpstr>Resavska BG Sans</vt:lpstr>
      <vt:lpstr>Galerija</vt:lpstr>
      <vt:lpstr>ИСТОРИЈА СРПСКОГ ЈЕЗИКА</vt:lpstr>
      <vt:lpstr>PowerPoint prezentacija</vt:lpstr>
      <vt:lpstr>Српски језик међу другим словенским језицима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Шта обавезно треба знати?!</vt:lpstr>
      <vt:lpstr>Шта обавезно треба знати?!</vt:lpstr>
      <vt:lpstr>Хронологија књижевних језика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ИСТОРИЈА СРПСКОГ ЈЕЗИКА</dc:title>
  <dc:creator>Goran Nikolić</dc:creator>
  <cp:lastModifiedBy>Goran Nikolić</cp:lastModifiedBy>
  <cp:revision>1</cp:revision>
  <dcterms:created xsi:type="dcterms:W3CDTF">2018-09-10T09:10:52Z</dcterms:created>
  <dcterms:modified xsi:type="dcterms:W3CDTF">2018-09-10T09:16:08Z</dcterms:modified>
</cp:coreProperties>
</file>